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70" r:id="rId8"/>
    <p:sldId id="272" r:id="rId9"/>
    <p:sldId id="275" r:id="rId10"/>
    <p:sldId id="283" r:id="rId11"/>
    <p:sldId id="288" r:id="rId12"/>
    <p:sldId id="306" r:id="rId13"/>
  </p:sldIdLst>
  <p:sldSz cx="12192000" cy="6858000"/>
  <p:notesSz cx="7099300" cy="9385300"/>
  <p:embeddedFontLst>
    <p:embeddedFont>
      <p:font typeface="Noto Sans SC" panose="020B060402020202020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Segoe UI Black" panose="020B0A02040204020203" pitchFamily="34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43694" y="1850000"/>
            <a:ext cx="6200624" cy="2206893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Plan de </a:t>
            </a:r>
            <a:r>
              <a:rPr lang="en-US" sz="4000" b="1" dirty="0" err="1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Capacitación</a:t>
            </a:r>
            <a:r>
              <a:rPr lang="en-US" sz="4000" b="1" dirty="0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 y </a:t>
            </a:r>
            <a:r>
              <a:rPr lang="en-US" sz="4000" b="1" dirty="0" err="1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Formación</a:t>
            </a:r>
            <a:r>
              <a:rPr lang="en-US" sz="4000" b="1" dirty="0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 Continua para la </a:t>
            </a:r>
            <a:r>
              <a:rPr lang="en-US" sz="4000" b="1" dirty="0" err="1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Administración</a:t>
            </a:r>
            <a:r>
              <a:rPr lang="en-US" sz="4000" b="1" dirty="0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 </a:t>
            </a:r>
            <a:r>
              <a:rPr lang="en-US" sz="4000" b="1" dirty="0" err="1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Pública</a:t>
            </a:r>
            <a:r>
              <a:rPr lang="en-US" sz="4000" b="1" dirty="0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 del H. </a:t>
            </a:r>
            <a:r>
              <a:rPr lang="en-US" sz="4000" b="1" dirty="0" err="1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Ayuntamiento</a:t>
            </a:r>
            <a:r>
              <a:rPr lang="en-US" sz="4000" b="1" dirty="0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 de </a:t>
            </a:r>
            <a:r>
              <a:rPr lang="en-US" sz="4000" b="1" dirty="0" err="1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Irimbo</a:t>
            </a:r>
            <a:r>
              <a:rPr lang="en-US" sz="4000" b="1" dirty="0">
                <a:solidFill>
                  <a:schemeClr val="dk1">
                    <a:alpha val="10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oto Sans SC"/>
              </a:rPr>
              <a:t> 2025-2027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DD25D8-39B2-48B7-8FB2-55B8042C12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198223" y="17929"/>
            <a:ext cx="4011706" cy="18544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47F060-6288-4130-8988-3ECC618C1C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r="9275" b="3333"/>
          <a:stretch/>
        </p:blipFill>
        <p:spPr>
          <a:xfrm>
            <a:off x="0" y="2286000"/>
            <a:ext cx="2969173" cy="2286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3AEEBD-366C-4064-B32C-917FDF7C0C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-87" r="26875" b="-1"/>
          <a:stretch/>
        </p:blipFill>
        <p:spPr>
          <a:xfrm>
            <a:off x="9309827" y="4196953"/>
            <a:ext cx="2900102" cy="2661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4501" y="332997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794501" y="5117778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707261" y="206284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Inclusión</a:t>
            </a:r>
            <a:r>
              <a:rPr lang="en-US" sz="32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Social, Derechos Humanos y </a:t>
            </a:r>
          </a:p>
          <a:p>
            <a:pPr>
              <a:lnSpc>
                <a:spcPct val="140000"/>
              </a:lnSpc>
            </a:pPr>
            <a:r>
              <a:rPr lang="en-US" sz="32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Perspectiva</a:t>
            </a:r>
            <a:r>
              <a:rPr lang="en-US" sz="32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32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Género</a:t>
            </a:r>
            <a:endParaRPr lang="en-US" sz="32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94501" y="158979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TextBox 6"/>
          <p:cNvSpPr txBox="1"/>
          <p:nvPr/>
        </p:nvSpPr>
        <p:spPr>
          <a:xfrm>
            <a:off x="2559424" y="3599662"/>
            <a:ext cx="9355961" cy="1102152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Talleres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que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brindan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identificar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todas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formas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violencia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estrategias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atención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víctimas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Se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busca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fortalecer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respuesta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institucional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ante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problemáticas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68768" y="3097764"/>
            <a:ext cx="7126614" cy="5826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Prevención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violencia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género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83690" y="1852261"/>
            <a:ext cx="427271" cy="4272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9" name="Freeform 9"/>
          <p:cNvSpPr/>
          <p:nvPr/>
        </p:nvSpPr>
        <p:spPr>
          <a:xfrm>
            <a:off x="1070766" y="3606239"/>
            <a:ext cx="453118" cy="45311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0" name="Freeform 10"/>
          <p:cNvSpPr/>
          <p:nvPr/>
        </p:nvSpPr>
        <p:spPr>
          <a:xfrm>
            <a:off x="1078579" y="5401856"/>
            <a:ext cx="437493" cy="4374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11" name="TextBox 11"/>
          <p:cNvSpPr txBox="1"/>
          <p:nvPr/>
        </p:nvSpPr>
        <p:spPr>
          <a:xfrm>
            <a:off x="2590800" y="1867527"/>
            <a:ext cx="9355961" cy="1104421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Formación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exclusiva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sobre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importancia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equidad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género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ámbito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laboral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así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implementación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políticas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inclusivas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promover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justicia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social.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8768" y="1330664"/>
            <a:ext cx="7126614" cy="5826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Equidad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igualdad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22176" y="5278691"/>
            <a:ext cx="9355961" cy="1112888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Enseñanza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sobre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cómo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incorporar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perspectiva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inclusiva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municipales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combatirse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discriminación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garantizar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justo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todos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sectores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vulnerables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68768" y="4813719"/>
            <a:ext cx="7126614" cy="5826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Inclusión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diversidad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A2EAAE8-2356-4E38-A69A-C5C9460E0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9441589" y="450783"/>
            <a:ext cx="2898328" cy="13398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250" y="-31376"/>
            <a:ext cx="11239500" cy="188057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Afectación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positiva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sectores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vulnerables</a:t>
            </a:r>
            <a:endParaRPr lang="en-US" sz="4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600" y="1994253"/>
            <a:ext cx="10896600" cy="415725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Impacto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comunidades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marginadas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institucional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permite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garantizar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que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beneficios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recursos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lleguen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directamente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quienes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más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necesitan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reduciendo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desigualdades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apoyando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las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comunidades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marginadas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Irimbo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se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prioriza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combatir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maximizar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uso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adecuado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recursos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sociales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salud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  <a:p>
            <a:pPr algn="l">
              <a:lnSpc>
                <a:spcPct val="140000"/>
              </a:lnSpc>
            </a:pPr>
            <a:endParaRPr lang="en-US" sz="1600" b="1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Empoderamiento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grupos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vulnerables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Al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fomentar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rendición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cuentas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las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poblaciones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bajos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ingresos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aquellas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situación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exclusión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social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pueden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participar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activamente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vigilancia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actividades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municipales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Se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promueve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uso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buzones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denuncia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garantizar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justicia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acceso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igualitario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C70D38-3D83-43BC-B1D3-5E9A8D727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839200" y="113674"/>
            <a:ext cx="3446929" cy="15934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180153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66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Conclusión</a:t>
            </a:r>
            <a:endParaRPr lang="en-US" sz="66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05629" y="1533016"/>
            <a:ext cx="6462571" cy="4560645"/>
          </a:xfrm>
          <a:prstGeom prst="roundRect">
            <a:avLst>
              <a:gd name="adj" fmla="val 7332"/>
            </a:avLst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4876801" y="3048000"/>
            <a:ext cx="7155570" cy="38944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8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Modelo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institucional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replicable</a:t>
            </a:r>
          </a:p>
          <a:p>
            <a:pPr algn="l">
              <a:lnSpc>
                <a:spcPct val="180000"/>
              </a:lnSpc>
            </a:pP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Las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estrategias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planificación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evaluación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capacitación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realizadas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por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H.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Ayuntamiento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Irimbo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sirven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ejemplo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buena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gobernanza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acciones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no solo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otorgan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reconocimiento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nivel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local,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sino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que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también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posicionan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Irimbo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referente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implementación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prácticas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innovadoras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594029" y="1788072"/>
            <a:ext cx="2007165" cy="3010761"/>
          </a:xfrm>
          <a:custGeom>
            <a:avLst/>
            <a:gdLst/>
            <a:ahLst/>
            <a:cxnLst/>
            <a:rect l="l" t="t" r="r" b="b"/>
            <a:pathLst>
              <a:path w="2150521" h="3225800">
                <a:moveTo>
                  <a:pt x="2150521" y="0"/>
                </a:moveTo>
                <a:lnTo>
                  <a:pt x="2150521" y="752623"/>
                </a:lnTo>
                <a:cubicBezTo>
                  <a:pt x="1378635" y="752623"/>
                  <a:pt x="752859" y="1378539"/>
                  <a:pt x="752859" y="2150597"/>
                </a:cubicBezTo>
                <a:cubicBezTo>
                  <a:pt x="752859" y="2396009"/>
                  <a:pt x="817436" y="2637039"/>
                  <a:pt x="940115" y="2849489"/>
                </a:cubicBezTo>
                <a:lnTo>
                  <a:pt x="288431" y="3225800"/>
                </a:lnTo>
                <a:cubicBezTo>
                  <a:pt x="-305342" y="2197279"/>
                  <a:pt x="47074" y="881998"/>
                  <a:pt x="1075367" y="288093"/>
                </a:cubicBezTo>
                <a:cubicBezTo>
                  <a:pt x="1402256" y="99270"/>
                  <a:pt x="1772960" y="0"/>
                  <a:pt x="2150521" y="0"/>
                </a:cubicBezTo>
              </a:path>
            </a:pathLst>
          </a:custGeom>
          <a:solidFill>
            <a:schemeClr val="accent2">
              <a:alpha val="100000"/>
            </a:schemeClr>
          </a:solidFill>
          <a:ln/>
        </p:spPr>
      </p:sp>
      <p:sp>
        <p:nvSpPr>
          <p:cNvPr id="6" name="Freeform 6"/>
          <p:cNvSpPr/>
          <p:nvPr/>
        </p:nvSpPr>
        <p:spPr>
          <a:xfrm>
            <a:off x="2635271" y="1788072"/>
            <a:ext cx="2006188" cy="3010761"/>
          </a:xfrm>
          <a:custGeom>
            <a:avLst/>
            <a:gdLst/>
            <a:ahLst/>
            <a:cxnLst/>
            <a:rect l="l" t="t" r="r" b="b"/>
            <a:pathLst>
              <a:path w="2149475" h="3225800">
                <a:moveTo>
                  <a:pt x="0" y="0"/>
                </a:moveTo>
                <a:cubicBezTo>
                  <a:pt x="1187191" y="0"/>
                  <a:pt x="2149475" y="962786"/>
                  <a:pt x="2149475" y="2150597"/>
                </a:cubicBezTo>
                <a:cubicBezTo>
                  <a:pt x="2149475" y="2528052"/>
                  <a:pt x="2050257" y="2898838"/>
                  <a:pt x="1861533" y="3225800"/>
                </a:cubicBezTo>
                <a:lnTo>
                  <a:pt x="1210044" y="2849489"/>
                </a:lnTo>
                <a:cubicBezTo>
                  <a:pt x="1595872" y="2180892"/>
                  <a:pt x="1366965" y="1325951"/>
                  <a:pt x="698718" y="939922"/>
                </a:cubicBezTo>
                <a:cubicBezTo>
                  <a:pt x="486189" y="817216"/>
                  <a:pt x="245285" y="752623"/>
                  <a:pt x="0" y="752623"/>
                </a:cubicBezTo>
                <a:lnTo>
                  <a:pt x="0" y="0"/>
                </a:lnTo>
              </a:path>
            </a:pathLst>
          </a:custGeom>
          <a:solidFill>
            <a:schemeClr val="accent3">
              <a:alpha val="100000"/>
            </a:schemeClr>
          </a:solidFill>
          <a:ln/>
        </p:spPr>
      </p:sp>
      <p:sp>
        <p:nvSpPr>
          <p:cNvPr id="7" name="Freeform 7"/>
          <p:cNvSpPr/>
          <p:nvPr/>
        </p:nvSpPr>
        <p:spPr>
          <a:xfrm>
            <a:off x="879487" y="4477310"/>
            <a:ext cx="3476009" cy="1355187"/>
          </a:xfrm>
          <a:custGeom>
            <a:avLst/>
            <a:gdLst/>
            <a:ahLst/>
            <a:cxnLst/>
            <a:rect l="l" t="t" r="r" b="b"/>
            <a:pathLst>
              <a:path w="3724275" h="1451979">
                <a:moveTo>
                  <a:pt x="651734" y="0"/>
                </a:moveTo>
                <a:cubicBezTo>
                  <a:pt x="1037707" y="668537"/>
                  <a:pt x="1892524" y="897734"/>
                  <a:pt x="2561023" y="511739"/>
                </a:cubicBezTo>
                <a:cubicBezTo>
                  <a:pt x="2773441" y="389044"/>
                  <a:pt x="2949853" y="212621"/>
                  <a:pt x="3072541" y="0"/>
                </a:cubicBezTo>
                <a:lnTo>
                  <a:pt x="3724275" y="376469"/>
                </a:lnTo>
                <a:cubicBezTo>
                  <a:pt x="3130647" y="1404900"/>
                  <a:pt x="1815368" y="1757363"/>
                  <a:pt x="786996" y="1163510"/>
                </a:cubicBezTo>
                <a:cubicBezTo>
                  <a:pt x="460081" y="974704"/>
                  <a:pt x="188605" y="703212"/>
                  <a:pt x="0" y="376469"/>
                </a:cubicBezTo>
                <a:lnTo>
                  <a:pt x="651734" y="0"/>
                </a:lnTo>
              </a:path>
            </a:pathLst>
          </a:custGeom>
          <a:solidFill>
            <a:schemeClr val="accent4">
              <a:alpha val="100000"/>
            </a:schemeClr>
          </a:solidFill>
          <a:ln/>
        </p:spPr>
      </p:sp>
      <p:sp>
        <p:nvSpPr>
          <p:cNvPr id="8" name="Freeform 8"/>
          <p:cNvSpPr/>
          <p:nvPr/>
        </p:nvSpPr>
        <p:spPr>
          <a:xfrm>
            <a:off x="1584590" y="2777131"/>
            <a:ext cx="2066309" cy="2066308"/>
          </a:xfrm>
          <a:custGeom>
            <a:avLst/>
            <a:gdLst/>
            <a:ahLst/>
            <a:cxnLst/>
            <a:rect l="l" t="t" r="r" b="b"/>
            <a:pathLst>
              <a:path w="3942022" h="4005092">
                <a:moveTo>
                  <a:pt x="1587615" y="4002128"/>
                </a:moveTo>
                <a:cubicBezTo>
                  <a:pt x="1587424" y="4002128"/>
                  <a:pt x="1587234" y="4002033"/>
                  <a:pt x="1587139" y="4002223"/>
                </a:cubicBezTo>
                <a:cubicBezTo>
                  <a:pt x="1586662" y="4002986"/>
                  <a:pt x="1589806" y="4005271"/>
                  <a:pt x="1590187" y="4005081"/>
                </a:cubicBezTo>
                <a:cubicBezTo>
                  <a:pt x="1590091" y="4004795"/>
                  <a:pt x="1589901" y="4004510"/>
                  <a:pt x="1589710" y="4004128"/>
                </a:cubicBezTo>
                <a:cubicBezTo>
                  <a:pt x="1589044" y="4002700"/>
                  <a:pt x="1588186" y="4002223"/>
                  <a:pt x="1587615" y="4002128"/>
                </a:cubicBezTo>
                <a:close/>
              </a:path>
              <a:path w="3942022" h="4005092">
                <a:moveTo>
                  <a:pt x="1583329" y="4001366"/>
                </a:moveTo>
                <a:cubicBezTo>
                  <a:pt x="1583233" y="4001366"/>
                  <a:pt x="1583138" y="4001271"/>
                  <a:pt x="1583043" y="4001366"/>
                </a:cubicBezTo>
                <a:cubicBezTo>
                  <a:pt x="1582471" y="4002033"/>
                  <a:pt x="1588091" y="4004700"/>
                  <a:pt x="1589425" y="4004890"/>
                </a:cubicBezTo>
                <a:cubicBezTo>
                  <a:pt x="1588758" y="4004510"/>
                  <a:pt x="1588091" y="4004128"/>
                  <a:pt x="1587424" y="4003747"/>
                </a:cubicBezTo>
                <a:cubicBezTo>
                  <a:pt x="1586091" y="4002890"/>
                  <a:pt x="1584948" y="4001747"/>
                  <a:pt x="1583329" y="4001366"/>
                </a:cubicBezTo>
                <a:close/>
              </a:path>
              <a:path w="3942022" h="4005092">
                <a:moveTo>
                  <a:pt x="1567136" y="4000223"/>
                </a:moveTo>
                <a:cubicBezTo>
                  <a:pt x="1560183" y="3998509"/>
                  <a:pt x="1553420" y="3996413"/>
                  <a:pt x="1546372" y="3994889"/>
                </a:cubicBezTo>
                <a:cubicBezTo>
                  <a:pt x="1546753" y="3995080"/>
                  <a:pt x="1549610" y="3995937"/>
                  <a:pt x="1553801" y="3996985"/>
                </a:cubicBezTo>
                <a:cubicBezTo>
                  <a:pt x="1550086" y="3996032"/>
                  <a:pt x="1546372" y="3995080"/>
                  <a:pt x="1542562" y="3994222"/>
                </a:cubicBezTo>
                <a:cubicBezTo>
                  <a:pt x="1543038" y="3994413"/>
                  <a:pt x="1545991" y="3995270"/>
                  <a:pt x="1550467" y="3996413"/>
                </a:cubicBezTo>
                <a:cubicBezTo>
                  <a:pt x="1546657" y="3995461"/>
                  <a:pt x="1542752" y="3994413"/>
                  <a:pt x="1538942" y="3993651"/>
                </a:cubicBezTo>
                <a:cubicBezTo>
                  <a:pt x="1540657" y="3994318"/>
                  <a:pt x="1562278" y="3999842"/>
                  <a:pt x="1581424" y="4003652"/>
                </a:cubicBezTo>
                <a:cubicBezTo>
                  <a:pt x="1579233" y="4003176"/>
                  <a:pt x="1577042" y="4002700"/>
                  <a:pt x="1574851" y="4002223"/>
                </a:cubicBezTo>
                <a:cubicBezTo>
                  <a:pt x="1577233" y="4002795"/>
                  <a:pt x="1579614" y="4003271"/>
                  <a:pt x="1581995" y="4003747"/>
                </a:cubicBezTo>
                <a:cubicBezTo>
                  <a:pt x="1579804" y="4003271"/>
                  <a:pt x="1577614" y="4002795"/>
                  <a:pt x="1575423" y="4002223"/>
                </a:cubicBezTo>
                <a:cubicBezTo>
                  <a:pt x="1577899" y="4002795"/>
                  <a:pt x="1580281" y="4003366"/>
                  <a:pt x="1582662" y="4003843"/>
                </a:cubicBezTo>
                <a:cubicBezTo>
                  <a:pt x="1577614" y="4002700"/>
                  <a:pt x="1572375" y="4001461"/>
                  <a:pt x="1567136" y="4000223"/>
                </a:cubicBezTo>
                <a:close/>
              </a:path>
              <a:path w="3942022" h="4005092">
                <a:moveTo>
                  <a:pt x="1563136" y="3999461"/>
                </a:moveTo>
                <a:cubicBezTo>
                  <a:pt x="1561040" y="3998985"/>
                  <a:pt x="1558945" y="3998413"/>
                  <a:pt x="1556849" y="3997842"/>
                </a:cubicBezTo>
                <a:cubicBezTo>
                  <a:pt x="1559992" y="3998604"/>
                  <a:pt x="1563517" y="3999461"/>
                  <a:pt x="1567136" y="4000319"/>
                </a:cubicBezTo>
                <a:cubicBezTo>
                  <a:pt x="1565803" y="4000033"/>
                  <a:pt x="1564469" y="3999747"/>
                  <a:pt x="1563136" y="3999461"/>
                </a:cubicBezTo>
                <a:close/>
              </a:path>
              <a:path w="3942022" h="4005092">
                <a:moveTo>
                  <a:pt x="1565136" y="3999842"/>
                </a:moveTo>
                <a:cubicBezTo>
                  <a:pt x="1562755" y="3999271"/>
                  <a:pt x="1560373" y="3998604"/>
                  <a:pt x="1557992" y="3998032"/>
                </a:cubicBezTo>
                <a:cubicBezTo>
                  <a:pt x="1561421" y="3998890"/>
                  <a:pt x="1565422" y="3999842"/>
                  <a:pt x="1569517" y="4000890"/>
                </a:cubicBezTo>
                <a:cubicBezTo>
                  <a:pt x="1567993" y="4000509"/>
                  <a:pt x="1566565" y="4000128"/>
                  <a:pt x="1565136" y="3999842"/>
                </a:cubicBezTo>
                <a:close/>
              </a:path>
              <a:path w="3942022" h="4005092">
                <a:moveTo>
                  <a:pt x="1482459" y="3974696"/>
                </a:moveTo>
                <a:cubicBezTo>
                  <a:pt x="1482364" y="3974696"/>
                  <a:pt x="1482364" y="3974696"/>
                  <a:pt x="1482268" y="3974791"/>
                </a:cubicBezTo>
                <a:cubicBezTo>
                  <a:pt x="1485412" y="3976696"/>
                  <a:pt x="1518178" y="3987745"/>
                  <a:pt x="1520845" y="3987745"/>
                </a:cubicBezTo>
                <a:cubicBezTo>
                  <a:pt x="1515892" y="3985840"/>
                  <a:pt x="1510748" y="3984316"/>
                  <a:pt x="1505700" y="3982602"/>
                </a:cubicBezTo>
                <a:cubicBezTo>
                  <a:pt x="1497985" y="3979935"/>
                  <a:pt x="1490555" y="3976601"/>
                  <a:pt x="1482459" y="3974696"/>
                </a:cubicBezTo>
                <a:close/>
              </a:path>
              <a:path w="3942022" h="4005092">
                <a:moveTo>
                  <a:pt x="1474267" y="3973268"/>
                </a:moveTo>
                <a:cubicBezTo>
                  <a:pt x="1474267" y="3973268"/>
                  <a:pt x="1474172" y="3973268"/>
                  <a:pt x="1474172" y="3973363"/>
                </a:cubicBezTo>
                <a:cubicBezTo>
                  <a:pt x="1478458" y="3975649"/>
                  <a:pt x="1510843" y="3986031"/>
                  <a:pt x="1515606" y="3986888"/>
                </a:cubicBezTo>
                <a:cubicBezTo>
                  <a:pt x="1510177" y="3984888"/>
                  <a:pt x="1504652" y="3983269"/>
                  <a:pt x="1499128" y="3981459"/>
                </a:cubicBezTo>
                <a:cubicBezTo>
                  <a:pt x="1490841" y="3978697"/>
                  <a:pt x="1482840" y="3975268"/>
                  <a:pt x="1474267" y="3973268"/>
                </a:cubicBezTo>
                <a:close/>
              </a:path>
              <a:path w="3942022" h="4005092">
                <a:moveTo>
                  <a:pt x="1466266" y="3971934"/>
                </a:moveTo>
                <a:cubicBezTo>
                  <a:pt x="1466266" y="3971934"/>
                  <a:pt x="1466266" y="3971934"/>
                  <a:pt x="1466266" y="3971934"/>
                </a:cubicBezTo>
                <a:cubicBezTo>
                  <a:pt x="1471410" y="3974506"/>
                  <a:pt x="1505319" y="3985078"/>
                  <a:pt x="1510367" y="3985936"/>
                </a:cubicBezTo>
                <a:cubicBezTo>
                  <a:pt x="1504462" y="3983936"/>
                  <a:pt x="1498556" y="3982221"/>
                  <a:pt x="1492651" y="3980316"/>
                </a:cubicBezTo>
                <a:cubicBezTo>
                  <a:pt x="1483888" y="3977458"/>
                  <a:pt x="1475315" y="3973934"/>
                  <a:pt x="1466266" y="3971934"/>
                </a:cubicBezTo>
                <a:close/>
              </a:path>
              <a:path w="3942022" h="4005092">
                <a:moveTo>
                  <a:pt x="1448359" y="3960028"/>
                </a:moveTo>
                <a:cubicBezTo>
                  <a:pt x="1428262" y="3950884"/>
                  <a:pt x="1425309" y="3950217"/>
                  <a:pt x="1424166" y="3949931"/>
                </a:cubicBezTo>
                <a:cubicBezTo>
                  <a:pt x="1424071" y="3949931"/>
                  <a:pt x="1423975" y="3949931"/>
                  <a:pt x="1423880" y="3949931"/>
                </a:cubicBezTo>
                <a:cubicBezTo>
                  <a:pt x="1423880" y="3950027"/>
                  <a:pt x="1423785" y="3950122"/>
                  <a:pt x="1423785" y="3950122"/>
                </a:cubicBezTo>
                <a:cubicBezTo>
                  <a:pt x="1427214" y="3953360"/>
                  <a:pt x="1457980" y="3966314"/>
                  <a:pt x="1461694" y="3966600"/>
                </a:cubicBezTo>
                <a:cubicBezTo>
                  <a:pt x="1461599" y="3966219"/>
                  <a:pt x="1461409" y="3965933"/>
                  <a:pt x="1448359" y="3960028"/>
                </a:cubicBezTo>
                <a:close/>
              </a:path>
              <a:path w="3942022" h="4005092">
                <a:moveTo>
                  <a:pt x="1411498" y="3947645"/>
                </a:moveTo>
                <a:cubicBezTo>
                  <a:pt x="1411402" y="3947645"/>
                  <a:pt x="1411307" y="3947645"/>
                  <a:pt x="1411212" y="3947645"/>
                </a:cubicBezTo>
                <a:cubicBezTo>
                  <a:pt x="1411212" y="3947740"/>
                  <a:pt x="1411212" y="3947836"/>
                  <a:pt x="1411212" y="3947836"/>
                </a:cubicBezTo>
                <a:cubicBezTo>
                  <a:pt x="1415784" y="3951550"/>
                  <a:pt x="1450169" y="3965076"/>
                  <a:pt x="1451979" y="3964695"/>
                </a:cubicBezTo>
                <a:cubicBezTo>
                  <a:pt x="1447502" y="3961361"/>
                  <a:pt x="1442168" y="3960123"/>
                  <a:pt x="1437215" y="3958028"/>
                </a:cubicBezTo>
                <a:cubicBezTo>
                  <a:pt x="1417879" y="3949645"/>
                  <a:pt x="1413403" y="3948121"/>
                  <a:pt x="1411498" y="3947645"/>
                </a:cubicBezTo>
                <a:close/>
              </a:path>
              <a:path w="3942022" h="4005092">
                <a:moveTo>
                  <a:pt x="1426261" y="3956122"/>
                </a:moveTo>
                <a:cubicBezTo>
                  <a:pt x="1408926" y="3948883"/>
                  <a:pt x="1401782" y="3946121"/>
                  <a:pt x="1399115" y="3945550"/>
                </a:cubicBezTo>
                <a:cubicBezTo>
                  <a:pt x="1399020" y="3945550"/>
                  <a:pt x="1398925" y="3945550"/>
                  <a:pt x="1398829" y="3945550"/>
                </a:cubicBezTo>
                <a:cubicBezTo>
                  <a:pt x="1399496" y="3947264"/>
                  <a:pt x="1438072" y="3962885"/>
                  <a:pt x="1442263" y="3963171"/>
                </a:cubicBezTo>
                <a:cubicBezTo>
                  <a:pt x="1437310" y="3959837"/>
                  <a:pt x="1431595" y="3958313"/>
                  <a:pt x="1426261" y="3956122"/>
                </a:cubicBezTo>
                <a:lnTo>
                  <a:pt x="1426261" y="3956122"/>
                </a:lnTo>
                <a:close/>
              </a:path>
              <a:path w="3942022" h="4005092">
                <a:moveTo>
                  <a:pt x="1404354" y="3939835"/>
                </a:moveTo>
                <a:cubicBezTo>
                  <a:pt x="1404449" y="3939739"/>
                  <a:pt x="1404544" y="3939644"/>
                  <a:pt x="1404544" y="3939644"/>
                </a:cubicBezTo>
                <a:cubicBezTo>
                  <a:pt x="1403878" y="3938596"/>
                  <a:pt x="1399972" y="3936120"/>
                  <a:pt x="1392924" y="3932024"/>
                </a:cubicBezTo>
                <a:cubicBezTo>
                  <a:pt x="1389781" y="3930214"/>
                  <a:pt x="1373969" y="3921261"/>
                  <a:pt x="1368064" y="3919928"/>
                </a:cubicBezTo>
                <a:cubicBezTo>
                  <a:pt x="1367778" y="3919928"/>
                  <a:pt x="1367397" y="3919928"/>
                  <a:pt x="1367206" y="3920118"/>
                </a:cubicBezTo>
                <a:cubicBezTo>
                  <a:pt x="1368254" y="3923547"/>
                  <a:pt x="1399210" y="3939358"/>
                  <a:pt x="1404354" y="3939835"/>
                </a:cubicBezTo>
                <a:close/>
              </a:path>
              <a:path w="3942022" h="4005092">
                <a:moveTo>
                  <a:pt x="1350919" y="3916879"/>
                </a:moveTo>
                <a:cubicBezTo>
                  <a:pt x="1350633" y="3916879"/>
                  <a:pt x="1350347" y="3916879"/>
                  <a:pt x="1350157" y="3917070"/>
                </a:cubicBezTo>
                <a:cubicBezTo>
                  <a:pt x="1352062" y="3920785"/>
                  <a:pt x="1385113" y="3936882"/>
                  <a:pt x="1390066" y="3937358"/>
                </a:cubicBezTo>
                <a:cubicBezTo>
                  <a:pt x="1390066" y="3937263"/>
                  <a:pt x="1390162" y="3937168"/>
                  <a:pt x="1390162" y="3937168"/>
                </a:cubicBezTo>
                <a:cubicBezTo>
                  <a:pt x="1389209" y="3936120"/>
                  <a:pt x="1384828" y="3933453"/>
                  <a:pt x="1377208" y="3929357"/>
                </a:cubicBezTo>
                <a:cubicBezTo>
                  <a:pt x="1372350" y="3926595"/>
                  <a:pt x="1356348" y="3918118"/>
                  <a:pt x="1350919" y="3916879"/>
                </a:cubicBezTo>
                <a:close/>
              </a:path>
              <a:path w="3942022" h="4005092">
                <a:moveTo>
                  <a:pt x="1361777" y="3926500"/>
                </a:moveTo>
                <a:cubicBezTo>
                  <a:pt x="1356634" y="3923833"/>
                  <a:pt x="1339489" y="3915165"/>
                  <a:pt x="1334155" y="3913927"/>
                </a:cubicBezTo>
                <a:cubicBezTo>
                  <a:pt x="1334059" y="3913927"/>
                  <a:pt x="1333869" y="3913927"/>
                  <a:pt x="1333678" y="3913927"/>
                </a:cubicBezTo>
                <a:cubicBezTo>
                  <a:pt x="1333583" y="3914022"/>
                  <a:pt x="1333488" y="3914117"/>
                  <a:pt x="1333488" y="3914212"/>
                </a:cubicBezTo>
                <a:cubicBezTo>
                  <a:pt x="1336345" y="3918118"/>
                  <a:pt x="1371302" y="3934501"/>
                  <a:pt x="1375969" y="3934882"/>
                </a:cubicBezTo>
                <a:cubicBezTo>
                  <a:pt x="1375969" y="3934786"/>
                  <a:pt x="1375969" y="3934691"/>
                  <a:pt x="1375969" y="3934596"/>
                </a:cubicBezTo>
                <a:cubicBezTo>
                  <a:pt x="1374922" y="3933548"/>
                  <a:pt x="1370064" y="3930786"/>
                  <a:pt x="1361777" y="3926500"/>
                </a:cubicBezTo>
                <a:lnTo>
                  <a:pt x="1361777" y="3926500"/>
                </a:lnTo>
                <a:close/>
              </a:path>
              <a:path w="3942022" h="4005092">
                <a:moveTo>
                  <a:pt x="1368635" y="3911260"/>
                </a:moveTo>
                <a:cubicBezTo>
                  <a:pt x="1370159" y="3910688"/>
                  <a:pt x="1365016" y="3906211"/>
                  <a:pt x="1360158" y="3902592"/>
                </a:cubicBezTo>
                <a:cubicBezTo>
                  <a:pt x="1354633" y="3898401"/>
                  <a:pt x="1342441" y="3890210"/>
                  <a:pt x="1335964" y="3888686"/>
                </a:cubicBezTo>
                <a:cubicBezTo>
                  <a:pt x="1335202" y="3888590"/>
                  <a:pt x="1334440" y="3888495"/>
                  <a:pt x="1334345" y="3889162"/>
                </a:cubicBezTo>
                <a:cubicBezTo>
                  <a:pt x="1333678" y="3892972"/>
                  <a:pt x="1364444" y="3912879"/>
                  <a:pt x="1368635" y="3911260"/>
                </a:cubicBezTo>
                <a:close/>
              </a:path>
              <a:path w="3942022" h="4005092">
                <a:moveTo>
                  <a:pt x="1349490" y="3907640"/>
                </a:moveTo>
                <a:cubicBezTo>
                  <a:pt x="1349490" y="3906211"/>
                  <a:pt x="1344061" y="3902020"/>
                  <a:pt x="1339489" y="3898877"/>
                </a:cubicBezTo>
                <a:cubicBezTo>
                  <a:pt x="1333393" y="3894591"/>
                  <a:pt x="1320248" y="3886209"/>
                  <a:pt x="1313866" y="3884685"/>
                </a:cubicBezTo>
                <a:cubicBezTo>
                  <a:pt x="1313104" y="3884590"/>
                  <a:pt x="1312438" y="3884494"/>
                  <a:pt x="1312438" y="3885161"/>
                </a:cubicBezTo>
                <a:cubicBezTo>
                  <a:pt x="1312533" y="3889352"/>
                  <a:pt x="1346728" y="3910212"/>
                  <a:pt x="1349490" y="3907640"/>
                </a:cubicBezTo>
                <a:close/>
              </a:path>
              <a:path w="3942022" h="4005092">
                <a:moveTo>
                  <a:pt x="1319200" y="3895353"/>
                </a:moveTo>
                <a:lnTo>
                  <a:pt x="1319200" y="3895353"/>
                </a:lnTo>
                <a:cubicBezTo>
                  <a:pt x="1318438" y="3894877"/>
                  <a:pt x="1299960" y="3882780"/>
                  <a:pt x="1292340" y="3880970"/>
                </a:cubicBezTo>
                <a:cubicBezTo>
                  <a:pt x="1291959" y="3880970"/>
                  <a:pt x="1291483" y="3880780"/>
                  <a:pt x="1291102" y="3881161"/>
                </a:cubicBezTo>
                <a:cubicBezTo>
                  <a:pt x="1291006" y="3884971"/>
                  <a:pt x="1327201" y="3906307"/>
                  <a:pt x="1330630" y="3904402"/>
                </a:cubicBezTo>
                <a:cubicBezTo>
                  <a:pt x="1330249" y="3902782"/>
                  <a:pt x="1324153" y="3898591"/>
                  <a:pt x="1319200" y="3895353"/>
                </a:cubicBezTo>
                <a:close/>
              </a:path>
              <a:path w="3942022" h="4005092">
                <a:moveTo>
                  <a:pt x="1299579" y="3891829"/>
                </a:moveTo>
                <a:cubicBezTo>
                  <a:pt x="1298722" y="3891257"/>
                  <a:pt x="1278814" y="3878970"/>
                  <a:pt x="1271385" y="3877160"/>
                </a:cubicBezTo>
                <a:cubicBezTo>
                  <a:pt x="1271004" y="3877160"/>
                  <a:pt x="1270623" y="3876970"/>
                  <a:pt x="1270337" y="3877351"/>
                </a:cubicBezTo>
                <a:cubicBezTo>
                  <a:pt x="1271194" y="3881351"/>
                  <a:pt x="1309580" y="3903068"/>
                  <a:pt x="1312247" y="3901068"/>
                </a:cubicBezTo>
                <a:cubicBezTo>
                  <a:pt x="1311580" y="3899544"/>
                  <a:pt x="1305008" y="3895258"/>
                  <a:pt x="1299579" y="3891829"/>
                </a:cubicBezTo>
                <a:close/>
              </a:path>
              <a:path w="3942022" h="4005092">
                <a:moveTo>
                  <a:pt x="1313390" y="3865254"/>
                </a:moveTo>
                <a:cubicBezTo>
                  <a:pt x="1307389" y="3859729"/>
                  <a:pt x="1295674" y="3850966"/>
                  <a:pt x="1288435" y="3849252"/>
                </a:cubicBezTo>
                <a:cubicBezTo>
                  <a:pt x="1287768" y="3849157"/>
                  <a:pt x="1287101" y="3848966"/>
                  <a:pt x="1286530" y="3849443"/>
                </a:cubicBezTo>
                <a:cubicBezTo>
                  <a:pt x="1282053" y="3852490"/>
                  <a:pt x="1311104" y="3875160"/>
                  <a:pt x="1319677" y="3875255"/>
                </a:cubicBezTo>
                <a:cubicBezTo>
                  <a:pt x="1322820" y="3875255"/>
                  <a:pt x="1318819" y="3870207"/>
                  <a:pt x="1313390" y="3865254"/>
                </a:cubicBezTo>
                <a:close/>
              </a:path>
              <a:path w="3942022" h="4005092">
                <a:moveTo>
                  <a:pt x="1288149" y="3860777"/>
                </a:moveTo>
                <a:cubicBezTo>
                  <a:pt x="1281481" y="3855157"/>
                  <a:pt x="1268908" y="3846204"/>
                  <a:pt x="1261860" y="3844585"/>
                </a:cubicBezTo>
                <a:cubicBezTo>
                  <a:pt x="1261288" y="3844489"/>
                  <a:pt x="1260622" y="3844299"/>
                  <a:pt x="1260050" y="3844775"/>
                </a:cubicBezTo>
                <a:cubicBezTo>
                  <a:pt x="1256240" y="3848014"/>
                  <a:pt x="1287673" y="3871064"/>
                  <a:pt x="1295769" y="3871064"/>
                </a:cubicBezTo>
                <a:cubicBezTo>
                  <a:pt x="1298817" y="3870969"/>
                  <a:pt x="1294150" y="3865921"/>
                  <a:pt x="1288149" y="3860777"/>
                </a:cubicBezTo>
                <a:close/>
              </a:path>
              <a:path w="3942022" h="4005092">
                <a:moveTo>
                  <a:pt x="1272623" y="3866969"/>
                </a:moveTo>
                <a:cubicBezTo>
                  <a:pt x="1275481" y="3866873"/>
                  <a:pt x="1270051" y="3861635"/>
                  <a:pt x="1263479" y="3856491"/>
                </a:cubicBezTo>
                <a:cubicBezTo>
                  <a:pt x="1256145" y="3850776"/>
                  <a:pt x="1242810" y="3841632"/>
                  <a:pt x="1235952" y="3840013"/>
                </a:cubicBezTo>
                <a:cubicBezTo>
                  <a:pt x="1235380" y="3839918"/>
                  <a:pt x="1234809" y="3839632"/>
                  <a:pt x="1234237" y="3840203"/>
                </a:cubicBezTo>
                <a:cubicBezTo>
                  <a:pt x="1231380" y="3843346"/>
                  <a:pt x="1265479" y="3867064"/>
                  <a:pt x="1272623" y="3866969"/>
                </a:cubicBezTo>
                <a:close/>
              </a:path>
              <a:path w="3942022" h="4005092">
                <a:moveTo>
                  <a:pt x="1239762" y="3852300"/>
                </a:moveTo>
                <a:cubicBezTo>
                  <a:pt x="1231856" y="3846490"/>
                  <a:pt x="1217664" y="3837250"/>
                  <a:pt x="1210996" y="3835631"/>
                </a:cubicBezTo>
                <a:cubicBezTo>
                  <a:pt x="1210520" y="3835536"/>
                  <a:pt x="1209853" y="3835250"/>
                  <a:pt x="1209472" y="3835822"/>
                </a:cubicBezTo>
                <a:cubicBezTo>
                  <a:pt x="1207282" y="3839155"/>
                  <a:pt x="1243572" y="3863254"/>
                  <a:pt x="1250239" y="3862968"/>
                </a:cubicBezTo>
                <a:cubicBezTo>
                  <a:pt x="1252906" y="3862873"/>
                  <a:pt x="1246906" y="3857539"/>
                  <a:pt x="1239762" y="3852300"/>
                </a:cubicBezTo>
                <a:close/>
              </a:path>
              <a:path w="3942022" h="4005092">
                <a:moveTo>
                  <a:pt x="1272718" y="3834203"/>
                </a:moveTo>
                <a:cubicBezTo>
                  <a:pt x="1276338" y="3834298"/>
                  <a:pt x="1274528" y="3829726"/>
                  <a:pt x="1268432" y="3823153"/>
                </a:cubicBezTo>
                <a:lnTo>
                  <a:pt x="1268432" y="3823153"/>
                </a:lnTo>
                <a:cubicBezTo>
                  <a:pt x="1263003" y="3817343"/>
                  <a:pt x="1251287" y="3807247"/>
                  <a:pt x="1242810" y="3805342"/>
                </a:cubicBezTo>
                <a:cubicBezTo>
                  <a:pt x="1241667" y="3805246"/>
                  <a:pt x="1240619" y="3805056"/>
                  <a:pt x="1239952" y="3805818"/>
                </a:cubicBezTo>
                <a:cubicBezTo>
                  <a:pt x="1235857" y="3810295"/>
                  <a:pt x="1263098" y="3834012"/>
                  <a:pt x="1272718" y="3834203"/>
                </a:cubicBezTo>
                <a:close/>
              </a:path>
              <a:path w="3942022" h="4005092">
                <a:moveTo>
                  <a:pt x="1238809" y="3817915"/>
                </a:moveTo>
                <a:cubicBezTo>
                  <a:pt x="1232809" y="3811914"/>
                  <a:pt x="1220236" y="3801818"/>
                  <a:pt x="1211949" y="3799817"/>
                </a:cubicBezTo>
                <a:cubicBezTo>
                  <a:pt x="1210901" y="3799722"/>
                  <a:pt x="1209853" y="3799627"/>
                  <a:pt x="1209282" y="3800294"/>
                </a:cubicBezTo>
                <a:cubicBezTo>
                  <a:pt x="1205948" y="3805056"/>
                  <a:pt x="1235190" y="3829059"/>
                  <a:pt x="1244524" y="3829154"/>
                </a:cubicBezTo>
                <a:cubicBezTo>
                  <a:pt x="1247953" y="3829249"/>
                  <a:pt x="1245572" y="3824582"/>
                  <a:pt x="1238809" y="3817915"/>
                </a:cubicBezTo>
                <a:close/>
              </a:path>
              <a:path w="3942022" h="4005092">
                <a:moveTo>
                  <a:pt x="1217283" y="3824392"/>
                </a:moveTo>
                <a:cubicBezTo>
                  <a:pt x="1220998" y="3824392"/>
                  <a:pt x="1216330" y="3818581"/>
                  <a:pt x="1210044" y="3812771"/>
                </a:cubicBezTo>
                <a:cubicBezTo>
                  <a:pt x="1203186" y="3806485"/>
                  <a:pt x="1190137" y="3796388"/>
                  <a:pt x="1182040" y="3794483"/>
                </a:cubicBezTo>
                <a:cubicBezTo>
                  <a:pt x="1181278" y="3794388"/>
                  <a:pt x="1180612" y="3794197"/>
                  <a:pt x="1179945" y="3794674"/>
                </a:cubicBezTo>
                <a:cubicBezTo>
                  <a:pt x="1175278" y="3798103"/>
                  <a:pt x="1208425" y="3824392"/>
                  <a:pt x="1217283" y="3824392"/>
                </a:cubicBezTo>
                <a:close/>
              </a:path>
              <a:path w="3942022" h="4005092">
                <a:moveTo>
                  <a:pt x="1182136" y="3807913"/>
                </a:moveTo>
                <a:cubicBezTo>
                  <a:pt x="1174706" y="3801532"/>
                  <a:pt x="1160800" y="3791340"/>
                  <a:pt x="1152989" y="3789435"/>
                </a:cubicBezTo>
                <a:cubicBezTo>
                  <a:pt x="1152322" y="3789340"/>
                  <a:pt x="1151656" y="3789149"/>
                  <a:pt x="1151084" y="3789625"/>
                </a:cubicBezTo>
                <a:cubicBezTo>
                  <a:pt x="1147274" y="3793150"/>
                  <a:pt x="1182517" y="3819915"/>
                  <a:pt x="1190803" y="3819724"/>
                </a:cubicBezTo>
                <a:cubicBezTo>
                  <a:pt x="1194232" y="3819629"/>
                  <a:pt x="1188898" y="3813724"/>
                  <a:pt x="1182136" y="3807913"/>
                </a:cubicBezTo>
                <a:close/>
              </a:path>
              <a:path w="3942022" h="4005092">
                <a:moveTo>
                  <a:pt x="1293197" y="3799912"/>
                </a:moveTo>
                <a:cubicBezTo>
                  <a:pt x="1299865" y="3801818"/>
                  <a:pt x="1301103" y="3796864"/>
                  <a:pt x="1296055" y="3788673"/>
                </a:cubicBezTo>
                <a:cubicBezTo>
                  <a:pt x="1292149" y="3782482"/>
                  <a:pt x="1282339" y="3771719"/>
                  <a:pt x="1272337" y="3769432"/>
                </a:cubicBezTo>
                <a:cubicBezTo>
                  <a:pt x="1271004" y="3769242"/>
                  <a:pt x="1269670" y="3769147"/>
                  <a:pt x="1268527" y="3769813"/>
                </a:cubicBezTo>
                <a:cubicBezTo>
                  <a:pt x="1261479" y="3774195"/>
                  <a:pt x="1279481" y="3796103"/>
                  <a:pt x="1293197" y="3799912"/>
                </a:cubicBezTo>
                <a:close/>
              </a:path>
              <a:path w="3942022" h="4005092">
                <a:moveTo>
                  <a:pt x="1260336" y="3794197"/>
                </a:moveTo>
                <a:cubicBezTo>
                  <a:pt x="1265860" y="3795150"/>
                  <a:pt x="1265956" y="3790197"/>
                  <a:pt x="1260431" y="3782386"/>
                </a:cubicBezTo>
                <a:cubicBezTo>
                  <a:pt x="1255954" y="3776100"/>
                  <a:pt x="1245191" y="3765146"/>
                  <a:pt x="1235476" y="3762860"/>
                </a:cubicBezTo>
                <a:cubicBezTo>
                  <a:pt x="1234142" y="3762670"/>
                  <a:pt x="1232809" y="3762574"/>
                  <a:pt x="1231761" y="3763336"/>
                </a:cubicBezTo>
                <a:cubicBezTo>
                  <a:pt x="1225284" y="3768099"/>
                  <a:pt x="1247477" y="3792007"/>
                  <a:pt x="1260336" y="3794197"/>
                </a:cubicBezTo>
                <a:close/>
              </a:path>
              <a:path w="3942022" h="4005092">
                <a:moveTo>
                  <a:pt x="1226998" y="3788292"/>
                </a:moveTo>
                <a:cubicBezTo>
                  <a:pt x="1232428" y="3789244"/>
                  <a:pt x="1231856" y="3784196"/>
                  <a:pt x="1225665" y="3776195"/>
                </a:cubicBezTo>
                <a:cubicBezTo>
                  <a:pt x="1220617" y="3769718"/>
                  <a:pt x="1208996" y="3758764"/>
                  <a:pt x="1199376" y="3756478"/>
                </a:cubicBezTo>
                <a:cubicBezTo>
                  <a:pt x="1198042" y="3756383"/>
                  <a:pt x="1196899" y="3756193"/>
                  <a:pt x="1195947" y="3756955"/>
                </a:cubicBezTo>
                <a:cubicBezTo>
                  <a:pt x="1190422" y="3761908"/>
                  <a:pt x="1214425" y="3786196"/>
                  <a:pt x="1226998" y="3788292"/>
                </a:cubicBezTo>
                <a:close/>
              </a:path>
              <a:path w="3942022" h="4005092">
                <a:moveTo>
                  <a:pt x="1195661" y="3782768"/>
                </a:moveTo>
                <a:cubicBezTo>
                  <a:pt x="1199757" y="3782863"/>
                  <a:pt x="1198138" y="3777719"/>
                  <a:pt x="1191756" y="3770290"/>
                </a:cubicBezTo>
                <a:cubicBezTo>
                  <a:pt x="1186136" y="3763718"/>
                  <a:pt x="1173658" y="3752573"/>
                  <a:pt x="1164324" y="3750382"/>
                </a:cubicBezTo>
                <a:cubicBezTo>
                  <a:pt x="1163086" y="3750287"/>
                  <a:pt x="1161847" y="3750097"/>
                  <a:pt x="1161085" y="3750954"/>
                </a:cubicBezTo>
                <a:cubicBezTo>
                  <a:pt x="1156323" y="3756002"/>
                  <a:pt x="1184993" y="3782482"/>
                  <a:pt x="1195661" y="3782768"/>
                </a:cubicBezTo>
                <a:close/>
              </a:path>
              <a:path w="3942022" h="4005092">
                <a:moveTo>
                  <a:pt x="1164133" y="3777148"/>
                </a:moveTo>
                <a:cubicBezTo>
                  <a:pt x="1168039" y="3777148"/>
                  <a:pt x="1165848" y="3772099"/>
                  <a:pt x="1158704" y="3764479"/>
                </a:cubicBezTo>
                <a:cubicBezTo>
                  <a:pt x="1152513" y="3757812"/>
                  <a:pt x="1139273" y="3746477"/>
                  <a:pt x="1130224" y="3744382"/>
                </a:cubicBezTo>
                <a:cubicBezTo>
                  <a:pt x="1128986" y="3744286"/>
                  <a:pt x="1127843" y="3744096"/>
                  <a:pt x="1127272" y="3744953"/>
                </a:cubicBezTo>
                <a:cubicBezTo>
                  <a:pt x="1123271" y="3750287"/>
                  <a:pt x="1153942" y="3777053"/>
                  <a:pt x="1164133" y="3777148"/>
                </a:cubicBezTo>
                <a:close/>
              </a:path>
              <a:path w="3942022" h="4005092">
                <a:moveTo>
                  <a:pt x="1097268" y="3738571"/>
                </a:moveTo>
                <a:cubicBezTo>
                  <a:pt x="1096506" y="3738476"/>
                  <a:pt x="1095458" y="3738381"/>
                  <a:pt x="1094887" y="3738762"/>
                </a:cubicBezTo>
                <a:cubicBezTo>
                  <a:pt x="1089267" y="3742762"/>
                  <a:pt x="1123176" y="3771814"/>
                  <a:pt x="1133558" y="3771814"/>
                </a:cubicBezTo>
                <a:cubicBezTo>
                  <a:pt x="1137273" y="3771814"/>
                  <a:pt x="1134511" y="3766575"/>
                  <a:pt x="1126795" y="3758860"/>
                </a:cubicBezTo>
                <a:cubicBezTo>
                  <a:pt x="1120128" y="3752097"/>
                  <a:pt x="1106126" y="3740667"/>
                  <a:pt x="1097268" y="3738571"/>
                </a:cubicBezTo>
                <a:close/>
              </a:path>
              <a:path w="3942022" h="4005092">
                <a:moveTo>
                  <a:pt x="1259002" y="3751144"/>
                </a:moveTo>
                <a:cubicBezTo>
                  <a:pt x="1266527" y="3753240"/>
                  <a:pt x="1268718" y="3747906"/>
                  <a:pt x="1263955" y="3738857"/>
                </a:cubicBezTo>
                <a:cubicBezTo>
                  <a:pt x="1260145" y="3731523"/>
                  <a:pt x="1249954" y="3720093"/>
                  <a:pt x="1239476" y="3717712"/>
                </a:cubicBezTo>
                <a:cubicBezTo>
                  <a:pt x="1237952" y="3717521"/>
                  <a:pt x="1236428" y="3717331"/>
                  <a:pt x="1234999" y="3718188"/>
                </a:cubicBezTo>
                <a:cubicBezTo>
                  <a:pt x="1226522" y="3722855"/>
                  <a:pt x="1243953" y="3746953"/>
                  <a:pt x="1259002" y="3751144"/>
                </a:cubicBezTo>
                <a:close/>
              </a:path>
              <a:path w="3942022" h="4005092">
                <a:moveTo>
                  <a:pt x="1220617" y="3744382"/>
                </a:moveTo>
                <a:cubicBezTo>
                  <a:pt x="1227951" y="3746477"/>
                  <a:pt x="1229475" y="3740953"/>
                  <a:pt x="1223950" y="3731809"/>
                </a:cubicBezTo>
                <a:cubicBezTo>
                  <a:pt x="1219759" y="3724855"/>
                  <a:pt x="1209187" y="3712949"/>
                  <a:pt x="1198328" y="3710473"/>
                </a:cubicBezTo>
                <a:cubicBezTo>
                  <a:pt x="1196804" y="3710282"/>
                  <a:pt x="1195375" y="3710092"/>
                  <a:pt x="1194042" y="3710949"/>
                </a:cubicBezTo>
                <a:cubicBezTo>
                  <a:pt x="1186612" y="3715616"/>
                  <a:pt x="1206234" y="3740381"/>
                  <a:pt x="1220617" y="3744382"/>
                </a:cubicBezTo>
                <a:close/>
              </a:path>
              <a:path w="3942022" h="4005092">
                <a:moveTo>
                  <a:pt x="1184422" y="3738095"/>
                </a:moveTo>
                <a:cubicBezTo>
                  <a:pt x="1190518" y="3739143"/>
                  <a:pt x="1190708" y="3733523"/>
                  <a:pt x="1184993" y="3724951"/>
                </a:cubicBezTo>
                <a:cubicBezTo>
                  <a:pt x="1180231" y="3717902"/>
                  <a:pt x="1168801" y="3705901"/>
                  <a:pt x="1158133" y="3703329"/>
                </a:cubicBezTo>
                <a:cubicBezTo>
                  <a:pt x="1156704" y="3703138"/>
                  <a:pt x="1155275" y="3703043"/>
                  <a:pt x="1154132" y="3703805"/>
                </a:cubicBezTo>
                <a:cubicBezTo>
                  <a:pt x="1146893" y="3709139"/>
                  <a:pt x="1170420" y="3735714"/>
                  <a:pt x="1184422" y="3738095"/>
                </a:cubicBezTo>
                <a:close/>
              </a:path>
              <a:path w="3942022" h="4005092">
                <a:moveTo>
                  <a:pt x="1147941" y="3731713"/>
                </a:moveTo>
                <a:cubicBezTo>
                  <a:pt x="1153846" y="3732761"/>
                  <a:pt x="1153465" y="3726951"/>
                  <a:pt x="1146988" y="3718283"/>
                </a:cubicBezTo>
                <a:cubicBezTo>
                  <a:pt x="1141750" y="3711139"/>
                  <a:pt x="1129462" y="3698947"/>
                  <a:pt x="1118985" y="3696471"/>
                </a:cubicBezTo>
                <a:cubicBezTo>
                  <a:pt x="1117556" y="3696280"/>
                  <a:pt x="1116223" y="3696185"/>
                  <a:pt x="1115270" y="3697043"/>
                </a:cubicBezTo>
                <a:cubicBezTo>
                  <a:pt x="1108888" y="3702472"/>
                  <a:pt x="1134225" y="3729332"/>
                  <a:pt x="1147941" y="3731713"/>
                </a:cubicBezTo>
                <a:close/>
              </a:path>
              <a:path w="3942022" h="4005092">
                <a:moveTo>
                  <a:pt x="1109936" y="3711711"/>
                </a:moveTo>
                <a:cubicBezTo>
                  <a:pt x="1104126" y="3704472"/>
                  <a:pt x="1091077" y="3692185"/>
                  <a:pt x="1080980" y="3689708"/>
                </a:cubicBezTo>
                <a:cubicBezTo>
                  <a:pt x="1079647" y="3689518"/>
                  <a:pt x="1078313" y="3689422"/>
                  <a:pt x="1077456" y="3690280"/>
                </a:cubicBezTo>
                <a:cubicBezTo>
                  <a:pt x="1071836" y="3695995"/>
                  <a:pt x="1101840" y="3725236"/>
                  <a:pt x="1113556" y="3725427"/>
                </a:cubicBezTo>
                <a:cubicBezTo>
                  <a:pt x="1118032" y="3725618"/>
                  <a:pt x="1116604" y="3719903"/>
                  <a:pt x="1109936" y="3711711"/>
                </a:cubicBezTo>
                <a:close/>
              </a:path>
              <a:path w="3942022" h="4005092">
                <a:moveTo>
                  <a:pt x="2491633" y="3888114"/>
                </a:moveTo>
                <a:cubicBezTo>
                  <a:pt x="2479917" y="3887066"/>
                  <a:pt x="2435626" y="3905830"/>
                  <a:pt x="2434959" y="3910307"/>
                </a:cubicBezTo>
                <a:cubicBezTo>
                  <a:pt x="2434483" y="3913165"/>
                  <a:pt x="2451247" y="3909260"/>
                  <a:pt x="2468773" y="3902402"/>
                </a:cubicBezTo>
                <a:cubicBezTo>
                  <a:pt x="2474488" y="3900115"/>
                  <a:pt x="2480107" y="3897639"/>
                  <a:pt x="2484108" y="3895544"/>
                </a:cubicBezTo>
                <a:cubicBezTo>
                  <a:pt x="2488490" y="3893257"/>
                  <a:pt x="2495252" y="3889162"/>
                  <a:pt x="2491633" y="3888114"/>
                </a:cubicBezTo>
                <a:close/>
              </a:path>
              <a:path w="3942022" h="4005092">
                <a:moveTo>
                  <a:pt x="2459057" y="3891067"/>
                </a:moveTo>
                <a:cubicBezTo>
                  <a:pt x="2463248" y="3888686"/>
                  <a:pt x="2469535" y="3884590"/>
                  <a:pt x="2465439" y="3883447"/>
                </a:cubicBezTo>
                <a:cubicBezTo>
                  <a:pt x="2452675" y="3882208"/>
                  <a:pt x="2412289" y="3900496"/>
                  <a:pt x="2410194" y="3905354"/>
                </a:cubicBezTo>
                <a:cubicBezTo>
                  <a:pt x="2408479" y="3909260"/>
                  <a:pt x="2426005" y="3905449"/>
                  <a:pt x="2444293" y="3898020"/>
                </a:cubicBezTo>
                <a:cubicBezTo>
                  <a:pt x="2449818" y="3895829"/>
                  <a:pt x="2455152" y="3893353"/>
                  <a:pt x="2459057" y="3891067"/>
                </a:cubicBezTo>
                <a:close/>
              </a:path>
              <a:path w="3942022" h="4005092">
                <a:moveTo>
                  <a:pt x="2429530" y="3887352"/>
                </a:moveTo>
                <a:cubicBezTo>
                  <a:pt x="2433435" y="3885161"/>
                  <a:pt x="2441912" y="3879827"/>
                  <a:pt x="2436673" y="3878398"/>
                </a:cubicBezTo>
                <a:cubicBezTo>
                  <a:pt x="2424005" y="3877160"/>
                  <a:pt x="2384191" y="3894781"/>
                  <a:pt x="2382667" y="3900592"/>
                </a:cubicBezTo>
                <a:cubicBezTo>
                  <a:pt x="2381619" y="3904592"/>
                  <a:pt x="2399335" y="3900878"/>
                  <a:pt x="2417147" y="3893353"/>
                </a:cubicBezTo>
                <a:cubicBezTo>
                  <a:pt x="2421624" y="3891448"/>
                  <a:pt x="2426291" y="3889162"/>
                  <a:pt x="2429530" y="3887352"/>
                </a:cubicBezTo>
                <a:close/>
              </a:path>
              <a:path w="3942022" h="4005092">
                <a:moveTo>
                  <a:pt x="2397621" y="3883256"/>
                </a:moveTo>
                <a:cubicBezTo>
                  <a:pt x="2400097" y="3881828"/>
                  <a:pt x="2412289" y="3874684"/>
                  <a:pt x="2405527" y="3872874"/>
                </a:cubicBezTo>
                <a:cubicBezTo>
                  <a:pt x="2391620" y="3871445"/>
                  <a:pt x="2355806" y="3888495"/>
                  <a:pt x="2353139" y="3894686"/>
                </a:cubicBezTo>
                <a:cubicBezTo>
                  <a:pt x="2350948" y="3899735"/>
                  <a:pt x="2369427" y="3896210"/>
                  <a:pt x="2387715" y="3888209"/>
                </a:cubicBezTo>
                <a:cubicBezTo>
                  <a:pt x="2391049" y="3886685"/>
                  <a:pt x="2394382" y="3885066"/>
                  <a:pt x="2397621" y="3883256"/>
                </a:cubicBezTo>
                <a:close/>
              </a:path>
              <a:path w="3942022" h="4005092">
                <a:moveTo>
                  <a:pt x="1309866" y="3711425"/>
                </a:moveTo>
                <a:cubicBezTo>
                  <a:pt x="1320629" y="3717426"/>
                  <a:pt x="1327963" y="3712187"/>
                  <a:pt x="1324630" y="3700757"/>
                </a:cubicBezTo>
                <a:cubicBezTo>
                  <a:pt x="1322534" y="3693613"/>
                  <a:pt x="1314628" y="3681231"/>
                  <a:pt x="1302055" y="3678373"/>
                </a:cubicBezTo>
                <a:cubicBezTo>
                  <a:pt x="1300817" y="3678183"/>
                  <a:pt x="1299293" y="3677993"/>
                  <a:pt x="1297769" y="3678373"/>
                </a:cubicBezTo>
                <a:cubicBezTo>
                  <a:pt x="1286053" y="3680850"/>
                  <a:pt x="1293959" y="3702472"/>
                  <a:pt x="1309866" y="3711425"/>
                </a:cubicBezTo>
                <a:close/>
              </a:path>
              <a:path w="3942022" h="4005092">
                <a:moveTo>
                  <a:pt x="1278910" y="3692661"/>
                </a:moveTo>
                <a:cubicBezTo>
                  <a:pt x="1276052" y="3684946"/>
                  <a:pt x="1266813" y="3672754"/>
                  <a:pt x="1255002" y="3670087"/>
                </a:cubicBezTo>
                <a:cubicBezTo>
                  <a:pt x="1253192" y="3669896"/>
                  <a:pt x="1251573" y="3669706"/>
                  <a:pt x="1249763" y="3670468"/>
                </a:cubicBezTo>
                <a:cubicBezTo>
                  <a:pt x="1239857" y="3674754"/>
                  <a:pt x="1251287" y="3697043"/>
                  <a:pt x="1267194" y="3704472"/>
                </a:cubicBezTo>
                <a:cubicBezTo>
                  <a:pt x="1277290" y="3709139"/>
                  <a:pt x="1282910" y="3703519"/>
                  <a:pt x="1278910" y="3692661"/>
                </a:cubicBezTo>
                <a:close/>
              </a:path>
              <a:path w="3942022" h="4005092">
                <a:moveTo>
                  <a:pt x="1203757" y="3662276"/>
                </a:moveTo>
                <a:cubicBezTo>
                  <a:pt x="1194137" y="3666944"/>
                  <a:pt x="1208996" y="3691232"/>
                  <a:pt x="1225284" y="3697423"/>
                </a:cubicBezTo>
                <a:cubicBezTo>
                  <a:pt x="1234523" y="3700948"/>
                  <a:pt x="1238524" y="3695137"/>
                  <a:pt x="1233952" y="3684660"/>
                </a:cubicBezTo>
                <a:cubicBezTo>
                  <a:pt x="1230523" y="3676754"/>
                  <a:pt x="1220426" y="3664562"/>
                  <a:pt x="1208806" y="3661800"/>
                </a:cubicBezTo>
                <a:cubicBezTo>
                  <a:pt x="1207091" y="3661705"/>
                  <a:pt x="1205472" y="3661514"/>
                  <a:pt x="1203757" y="3662276"/>
                </a:cubicBezTo>
                <a:close/>
              </a:path>
              <a:path w="3942022" h="4005092">
                <a:moveTo>
                  <a:pt x="1189660" y="3676849"/>
                </a:moveTo>
                <a:cubicBezTo>
                  <a:pt x="1185850" y="3669420"/>
                  <a:pt x="1175373" y="3656656"/>
                  <a:pt x="1163467" y="3653799"/>
                </a:cubicBezTo>
                <a:cubicBezTo>
                  <a:pt x="1161752" y="3653608"/>
                  <a:pt x="1160133" y="3653418"/>
                  <a:pt x="1158609" y="3654275"/>
                </a:cubicBezTo>
                <a:cubicBezTo>
                  <a:pt x="1149465" y="3659228"/>
                  <a:pt x="1168324" y="3685898"/>
                  <a:pt x="1184136" y="3690375"/>
                </a:cubicBezTo>
                <a:cubicBezTo>
                  <a:pt x="1192327" y="3692661"/>
                  <a:pt x="1194709" y="3686755"/>
                  <a:pt x="1189660" y="3676849"/>
                </a:cubicBezTo>
                <a:close/>
              </a:path>
              <a:path w="3942022" h="4005092">
                <a:moveTo>
                  <a:pt x="1142512" y="3683041"/>
                </a:moveTo>
                <a:cubicBezTo>
                  <a:pt x="1150513" y="3685327"/>
                  <a:pt x="1152322" y="3679231"/>
                  <a:pt x="1146512" y="3669229"/>
                </a:cubicBezTo>
                <a:cubicBezTo>
                  <a:pt x="1142131" y="3661705"/>
                  <a:pt x="1130891" y="3648751"/>
                  <a:pt x="1119175" y="3645988"/>
                </a:cubicBezTo>
                <a:cubicBezTo>
                  <a:pt x="1117556" y="3645798"/>
                  <a:pt x="1116032" y="3645607"/>
                  <a:pt x="1114603" y="3646465"/>
                </a:cubicBezTo>
                <a:cubicBezTo>
                  <a:pt x="1106317" y="3651703"/>
                  <a:pt x="1126986" y="3678659"/>
                  <a:pt x="1142512" y="3683041"/>
                </a:cubicBezTo>
                <a:close/>
              </a:path>
              <a:path w="3942022" h="4005092">
                <a:moveTo>
                  <a:pt x="1103364" y="3676278"/>
                </a:moveTo>
                <a:cubicBezTo>
                  <a:pt x="1109936" y="3677421"/>
                  <a:pt x="1110412" y="3671230"/>
                  <a:pt x="1104412" y="3661895"/>
                </a:cubicBezTo>
                <a:cubicBezTo>
                  <a:pt x="1099554" y="3654275"/>
                  <a:pt x="1087552" y="3641226"/>
                  <a:pt x="1076027" y="3638464"/>
                </a:cubicBezTo>
                <a:cubicBezTo>
                  <a:pt x="1074408" y="3638273"/>
                  <a:pt x="1072979" y="3638083"/>
                  <a:pt x="1071741" y="3639035"/>
                </a:cubicBezTo>
                <a:cubicBezTo>
                  <a:pt x="1064026" y="3644560"/>
                  <a:pt x="1088886" y="3673706"/>
                  <a:pt x="1103364" y="3676278"/>
                </a:cubicBezTo>
                <a:close/>
              </a:path>
              <a:path w="3942022" h="4005092">
                <a:moveTo>
                  <a:pt x="1034308" y="3631129"/>
                </a:moveTo>
                <a:cubicBezTo>
                  <a:pt x="1032784" y="3630939"/>
                  <a:pt x="1031355" y="3630844"/>
                  <a:pt x="1030212" y="3631701"/>
                </a:cubicBezTo>
                <a:cubicBezTo>
                  <a:pt x="1023259" y="3637321"/>
                  <a:pt x="1049833" y="3666848"/>
                  <a:pt x="1064026" y="3669325"/>
                </a:cubicBezTo>
                <a:cubicBezTo>
                  <a:pt x="1070312" y="3670372"/>
                  <a:pt x="1070122" y="3664086"/>
                  <a:pt x="1063454" y="3654656"/>
                </a:cubicBezTo>
                <a:cubicBezTo>
                  <a:pt x="1058120" y="3646941"/>
                  <a:pt x="1045357" y="3633701"/>
                  <a:pt x="1034308" y="3631129"/>
                </a:cubicBezTo>
                <a:close/>
              </a:path>
              <a:path w="3942022" h="4005092">
                <a:moveTo>
                  <a:pt x="2545830" y="3877636"/>
                </a:moveTo>
                <a:cubicBezTo>
                  <a:pt x="2545354" y="3880780"/>
                  <a:pt x="2562023" y="3876208"/>
                  <a:pt x="2579548" y="3868493"/>
                </a:cubicBezTo>
                <a:cubicBezTo>
                  <a:pt x="2583263" y="3866873"/>
                  <a:pt x="2586883" y="3865159"/>
                  <a:pt x="2590502" y="3863254"/>
                </a:cubicBezTo>
                <a:cubicBezTo>
                  <a:pt x="2593360" y="3861730"/>
                  <a:pt x="2607457" y="3854110"/>
                  <a:pt x="2602694" y="3852586"/>
                </a:cubicBezTo>
                <a:cubicBezTo>
                  <a:pt x="2591074" y="3851728"/>
                  <a:pt x="2546592" y="3872683"/>
                  <a:pt x="2545830" y="3877636"/>
                </a:cubicBezTo>
                <a:close/>
              </a:path>
              <a:path w="3942022" h="4005092">
                <a:moveTo>
                  <a:pt x="2563642" y="3860206"/>
                </a:moveTo>
                <a:cubicBezTo>
                  <a:pt x="2565642" y="3859158"/>
                  <a:pt x="2583073" y="3849823"/>
                  <a:pt x="2576977" y="3848014"/>
                </a:cubicBezTo>
                <a:cubicBezTo>
                  <a:pt x="2564118" y="3846871"/>
                  <a:pt x="2523446" y="3867254"/>
                  <a:pt x="2521256" y="3872683"/>
                </a:cubicBezTo>
                <a:cubicBezTo>
                  <a:pt x="2519541" y="3876970"/>
                  <a:pt x="2536781" y="3872683"/>
                  <a:pt x="2555355" y="3864206"/>
                </a:cubicBezTo>
                <a:cubicBezTo>
                  <a:pt x="2558212" y="3862968"/>
                  <a:pt x="2560879" y="3861635"/>
                  <a:pt x="2563642" y="3860206"/>
                </a:cubicBezTo>
                <a:close/>
              </a:path>
              <a:path w="3942022" h="4005092">
                <a:moveTo>
                  <a:pt x="2528590" y="3859444"/>
                </a:moveTo>
                <a:cubicBezTo>
                  <a:pt x="2531257" y="3858205"/>
                  <a:pt x="2533924" y="3856872"/>
                  <a:pt x="2536591" y="3855443"/>
                </a:cubicBezTo>
                <a:cubicBezTo>
                  <a:pt x="2538496" y="3854395"/>
                  <a:pt x="2555355" y="3844966"/>
                  <a:pt x="2548497" y="3842965"/>
                </a:cubicBezTo>
                <a:cubicBezTo>
                  <a:pt x="2535638" y="3841822"/>
                  <a:pt x="2495348" y="3861444"/>
                  <a:pt x="2493919" y="3867826"/>
                </a:cubicBezTo>
                <a:cubicBezTo>
                  <a:pt x="2492871" y="3872207"/>
                  <a:pt x="2510683" y="3867826"/>
                  <a:pt x="2528590" y="3859444"/>
                </a:cubicBezTo>
                <a:lnTo>
                  <a:pt x="2528590" y="3859444"/>
                </a:lnTo>
                <a:close/>
              </a:path>
              <a:path w="3942022" h="4005092">
                <a:moveTo>
                  <a:pt x="2499062" y="3854300"/>
                </a:moveTo>
                <a:cubicBezTo>
                  <a:pt x="2501634" y="3853062"/>
                  <a:pt x="2504301" y="3851633"/>
                  <a:pt x="2506777" y="3850204"/>
                </a:cubicBezTo>
                <a:cubicBezTo>
                  <a:pt x="2508682" y="3849157"/>
                  <a:pt x="2524780" y="3839632"/>
                  <a:pt x="2517160" y="3837536"/>
                </a:cubicBezTo>
                <a:cubicBezTo>
                  <a:pt x="2502967" y="3836107"/>
                  <a:pt x="2466677" y="3855157"/>
                  <a:pt x="2464010" y="3861920"/>
                </a:cubicBezTo>
                <a:cubicBezTo>
                  <a:pt x="2461819" y="3867445"/>
                  <a:pt x="2480203" y="3863444"/>
                  <a:pt x="2499062" y="3854300"/>
                </a:cubicBezTo>
                <a:close/>
              </a:path>
              <a:path w="3942022" h="4005092">
                <a:moveTo>
                  <a:pt x="2466868" y="3848585"/>
                </a:moveTo>
                <a:cubicBezTo>
                  <a:pt x="2468392" y="3847823"/>
                  <a:pt x="2470487" y="3846680"/>
                  <a:pt x="2472011" y="3845823"/>
                </a:cubicBezTo>
                <a:cubicBezTo>
                  <a:pt x="2479155" y="3841727"/>
                  <a:pt x="2490680" y="3833440"/>
                  <a:pt x="2483251" y="3831440"/>
                </a:cubicBezTo>
                <a:cubicBezTo>
                  <a:pt x="2468011" y="3829821"/>
                  <a:pt x="2432959" y="3849157"/>
                  <a:pt x="2431339" y="3856015"/>
                </a:cubicBezTo>
                <a:cubicBezTo>
                  <a:pt x="2429911" y="3861825"/>
                  <a:pt x="2448580" y="3857824"/>
                  <a:pt x="2466868" y="3848585"/>
                </a:cubicBezTo>
                <a:close/>
              </a:path>
              <a:path w="3942022" h="4005092">
                <a:moveTo>
                  <a:pt x="1333964" y="3661705"/>
                </a:moveTo>
                <a:cubicBezTo>
                  <a:pt x="1346442" y="3671230"/>
                  <a:pt x="1358062" y="3666467"/>
                  <a:pt x="1355872" y="3652656"/>
                </a:cubicBezTo>
                <a:cubicBezTo>
                  <a:pt x="1354538" y="3644560"/>
                  <a:pt x="1346823" y="3631796"/>
                  <a:pt x="1333774" y="3628748"/>
                </a:cubicBezTo>
                <a:cubicBezTo>
                  <a:pt x="1332440" y="3628558"/>
                  <a:pt x="1330726" y="3628367"/>
                  <a:pt x="1328916" y="3628748"/>
                </a:cubicBezTo>
                <a:cubicBezTo>
                  <a:pt x="1316724" y="3631129"/>
                  <a:pt x="1319772" y="3650846"/>
                  <a:pt x="1333964" y="3661705"/>
                </a:cubicBezTo>
                <a:close/>
              </a:path>
              <a:path w="3942022" h="4005092">
                <a:moveTo>
                  <a:pt x="1286149" y="3654180"/>
                </a:moveTo>
                <a:cubicBezTo>
                  <a:pt x="1298436" y="3662181"/>
                  <a:pt x="1308056" y="3656847"/>
                  <a:pt x="1305008" y="3643703"/>
                </a:cubicBezTo>
                <a:cubicBezTo>
                  <a:pt x="1303103" y="3635511"/>
                  <a:pt x="1294626" y="3622557"/>
                  <a:pt x="1281672" y="3619604"/>
                </a:cubicBezTo>
                <a:cubicBezTo>
                  <a:pt x="1280338" y="3619414"/>
                  <a:pt x="1278624" y="3619223"/>
                  <a:pt x="1276909" y="3619604"/>
                </a:cubicBezTo>
                <a:cubicBezTo>
                  <a:pt x="1264622" y="3622176"/>
                  <a:pt x="1270337" y="3643798"/>
                  <a:pt x="1286149" y="3654180"/>
                </a:cubicBezTo>
                <a:close/>
              </a:path>
              <a:path w="3942022" h="4005092">
                <a:moveTo>
                  <a:pt x="1225760" y="3610651"/>
                </a:moveTo>
                <a:cubicBezTo>
                  <a:pt x="1213282" y="3613508"/>
                  <a:pt x="1222045" y="3637130"/>
                  <a:pt x="1239190" y="3646655"/>
                </a:cubicBezTo>
                <a:cubicBezTo>
                  <a:pt x="1250906" y="3653228"/>
                  <a:pt x="1258717" y="3647417"/>
                  <a:pt x="1255002" y="3634939"/>
                </a:cubicBezTo>
                <a:lnTo>
                  <a:pt x="1255002" y="3634939"/>
                </a:lnTo>
                <a:cubicBezTo>
                  <a:pt x="1252525" y="3626653"/>
                  <a:pt x="1243191" y="3613603"/>
                  <a:pt x="1230427" y="3610651"/>
                </a:cubicBezTo>
                <a:cubicBezTo>
                  <a:pt x="1229094" y="3610460"/>
                  <a:pt x="1227379" y="3610270"/>
                  <a:pt x="1225760" y="3610651"/>
                </a:cubicBezTo>
                <a:close/>
              </a:path>
              <a:path w="3942022" h="4005092">
                <a:moveTo>
                  <a:pt x="1205758" y="3626272"/>
                </a:moveTo>
                <a:cubicBezTo>
                  <a:pt x="1202614" y="3617890"/>
                  <a:pt x="1192613" y="3604650"/>
                  <a:pt x="1180040" y="3601697"/>
                </a:cubicBezTo>
                <a:cubicBezTo>
                  <a:pt x="1178135" y="3601507"/>
                  <a:pt x="1176421" y="3601316"/>
                  <a:pt x="1174420" y="3602173"/>
                </a:cubicBezTo>
                <a:cubicBezTo>
                  <a:pt x="1163943" y="3606936"/>
                  <a:pt x="1176230" y="3631129"/>
                  <a:pt x="1193280" y="3639130"/>
                </a:cubicBezTo>
                <a:cubicBezTo>
                  <a:pt x="1204138" y="3644274"/>
                  <a:pt x="1210139" y="3638083"/>
                  <a:pt x="1205758" y="3626272"/>
                </a:cubicBezTo>
                <a:close/>
              </a:path>
              <a:path w="3942022" h="4005092">
                <a:moveTo>
                  <a:pt x="1148227" y="3631606"/>
                </a:moveTo>
                <a:cubicBezTo>
                  <a:pt x="1158133" y="3635320"/>
                  <a:pt x="1162324" y="3629034"/>
                  <a:pt x="1157466" y="3617699"/>
                </a:cubicBezTo>
                <a:lnTo>
                  <a:pt x="1157466" y="3617699"/>
                </a:lnTo>
                <a:cubicBezTo>
                  <a:pt x="1153751" y="3609127"/>
                  <a:pt x="1142988" y="3595887"/>
                  <a:pt x="1130796" y="3593029"/>
                </a:cubicBezTo>
                <a:cubicBezTo>
                  <a:pt x="1128986" y="3592839"/>
                  <a:pt x="1127176" y="3592648"/>
                  <a:pt x="1125367" y="3593506"/>
                </a:cubicBezTo>
                <a:cubicBezTo>
                  <a:pt x="1115080" y="3598649"/>
                  <a:pt x="1130891" y="3625033"/>
                  <a:pt x="1148227" y="3631606"/>
                </a:cubicBezTo>
                <a:close/>
              </a:path>
              <a:path w="3942022" h="4005092">
                <a:moveTo>
                  <a:pt x="1102602" y="3623510"/>
                </a:moveTo>
                <a:cubicBezTo>
                  <a:pt x="1112413" y="3627224"/>
                  <a:pt x="1116032" y="3620747"/>
                  <a:pt x="1110317" y="3609412"/>
                </a:cubicBezTo>
                <a:cubicBezTo>
                  <a:pt x="1106031" y="3600745"/>
                  <a:pt x="1094601" y="3587314"/>
                  <a:pt x="1082504" y="3584552"/>
                </a:cubicBezTo>
                <a:cubicBezTo>
                  <a:pt x="1080694" y="3584362"/>
                  <a:pt x="1079075" y="3584171"/>
                  <a:pt x="1077361" y="3585124"/>
                </a:cubicBezTo>
                <a:cubicBezTo>
                  <a:pt x="1067931" y="3590362"/>
                  <a:pt x="1085362" y="3617032"/>
                  <a:pt x="1102602" y="3623510"/>
                </a:cubicBezTo>
                <a:close/>
              </a:path>
              <a:path w="3942022" h="4005092">
                <a:moveTo>
                  <a:pt x="1059739" y="3616270"/>
                </a:moveTo>
                <a:cubicBezTo>
                  <a:pt x="1068312" y="3618747"/>
                  <a:pt x="1070312" y="3612175"/>
                  <a:pt x="1064311" y="3601316"/>
                </a:cubicBezTo>
                <a:cubicBezTo>
                  <a:pt x="1059454" y="3592553"/>
                  <a:pt x="1047357" y="3579028"/>
                  <a:pt x="1035546" y="3576265"/>
                </a:cubicBezTo>
                <a:cubicBezTo>
                  <a:pt x="1033831" y="3576075"/>
                  <a:pt x="1032212" y="3575885"/>
                  <a:pt x="1030688" y="3576837"/>
                </a:cubicBezTo>
                <a:cubicBezTo>
                  <a:pt x="1021925" y="3582457"/>
                  <a:pt x="1043356" y="3611603"/>
                  <a:pt x="1059739" y="3616270"/>
                </a:cubicBezTo>
                <a:close/>
              </a:path>
              <a:path w="3942022" h="4005092">
                <a:moveTo>
                  <a:pt x="990016" y="3568169"/>
                </a:moveTo>
                <a:cubicBezTo>
                  <a:pt x="988302" y="3567979"/>
                  <a:pt x="986778" y="3567788"/>
                  <a:pt x="985349" y="3568836"/>
                </a:cubicBezTo>
                <a:cubicBezTo>
                  <a:pt x="977348" y="3574646"/>
                  <a:pt x="1000399" y="3603983"/>
                  <a:pt x="1016591" y="3608650"/>
                </a:cubicBezTo>
                <a:cubicBezTo>
                  <a:pt x="1024878" y="3611032"/>
                  <a:pt x="1026211" y="3604364"/>
                  <a:pt x="1019544" y="3593411"/>
                </a:cubicBezTo>
                <a:cubicBezTo>
                  <a:pt x="1014496" y="3585219"/>
                  <a:pt x="1002018" y="3571027"/>
                  <a:pt x="990016" y="3568169"/>
                </a:cubicBezTo>
                <a:close/>
              </a:path>
              <a:path w="3942022" h="4005092">
                <a:moveTo>
                  <a:pt x="2632412" y="3835631"/>
                </a:moveTo>
                <a:cubicBezTo>
                  <a:pt x="2630507" y="3840203"/>
                  <a:pt x="2647938" y="3835250"/>
                  <a:pt x="2666321" y="3825916"/>
                </a:cubicBezTo>
                <a:cubicBezTo>
                  <a:pt x="2667178" y="3825535"/>
                  <a:pt x="2668322" y="3824868"/>
                  <a:pt x="2669179" y="3824487"/>
                </a:cubicBezTo>
                <a:cubicBezTo>
                  <a:pt x="2679466" y="3819058"/>
                  <a:pt x="2693658" y="3809914"/>
                  <a:pt x="2688324" y="3808199"/>
                </a:cubicBezTo>
                <a:cubicBezTo>
                  <a:pt x="2676703" y="3807342"/>
                  <a:pt x="2635174" y="3828964"/>
                  <a:pt x="2632412" y="3835631"/>
                </a:cubicBezTo>
                <a:close/>
              </a:path>
              <a:path w="3942022" h="4005092">
                <a:moveTo>
                  <a:pt x="2640127" y="3821344"/>
                </a:moveTo>
                <a:cubicBezTo>
                  <a:pt x="2640985" y="3820963"/>
                  <a:pt x="2642128" y="3820296"/>
                  <a:pt x="2642890" y="3819915"/>
                </a:cubicBezTo>
                <a:cubicBezTo>
                  <a:pt x="2653272" y="3814295"/>
                  <a:pt x="2666607" y="3805151"/>
                  <a:pt x="2660511" y="3803341"/>
                </a:cubicBezTo>
                <a:cubicBezTo>
                  <a:pt x="2647938" y="3802294"/>
                  <a:pt x="2607266" y="3824106"/>
                  <a:pt x="2605552" y="3830964"/>
                </a:cubicBezTo>
                <a:cubicBezTo>
                  <a:pt x="2604314" y="3835631"/>
                  <a:pt x="2621744" y="3830773"/>
                  <a:pt x="2640127" y="3821344"/>
                </a:cubicBezTo>
                <a:lnTo>
                  <a:pt x="2640127" y="3821344"/>
                </a:lnTo>
                <a:close/>
              </a:path>
              <a:path w="3942022" h="4005092">
                <a:moveTo>
                  <a:pt x="2611076" y="3816200"/>
                </a:moveTo>
                <a:cubicBezTo>
                  <a:pt x="2611933" y="3815724"/>
                  <a:pt x="2612981" y="3815153"/>
                  <a:pt x="2613839" y="3814676"/>
                </a:cubicBezTo>
                <a:cubicBezTo>
                  <a:pt x="2624030" y="3808961"/>
                  <a:pt x="2636603" y="3799817"/>
                  <a:pt x="2629745" y="3797817"/>
                </a:cubicBezTo>
                <a:cubicBezTo>
                  <a:pt x="2616696" y="3796579"/>
                  <a:pt x="2579263" y="3816677"/>
                  <a:pt x="2576024" y="3824773"/>
                </a:cubicBezTo>
                <a:cubicBezTo>
                  <a:pt x="2573548" y="3830773"/>
                  <a:pt x="2592312" y="3826202"/>
                  <a:pt x="2611076" y="3816200"/>
                </a:cubicBezTo>
                <a:close/>
              </a:path>
              <a:path w="3942022" h="4005092">
                <a:moveTo>
                  <a:pt x="2579167" y="3810580"/>
                </a:moveTo>
                <a:cubicBezTo>
                  <a:pt x="2579929" y="3810104"/>
                  <a:pt x="2580977" y="3809533"/>
                  <a:pt x="2581834" y="3809056"/>
                </a:cubicBezTo>
                <a:cubicBezTo>
                  <a:pt x="2591645" y="3803341"/>
                  <a:pt x="2603551" y="3794007"/>
                  <a:pt x="2595931" y="3791911"/>
                </a:cubicBezTo>
                <a:cubicBezTo>
                  <a:pt x="2581834" y="3790578"/>
                  <a:pt x="2545354" y="3810771"/>
                  <a:pt x="2543258" y="3819058"/>
                </a:cubicBezTo>
                <a:cubicBezTo>
                  <a:pt x="2541734" y="3825249"/>
                  <a:pt x="2560498" y="3820868"/>
                  <a:pt x="2579167" y="3810580"/>
                </a:cubicBezTo>
                <a:close/>
              </a:path>
              <a:path w="3942022" h="4005092">
                <a:moveTo>
                  <a:pt x="2559260" y="3785435"/>
                </a:moveTo>
                <a:cubicBezTo>
                  <a:pt x="2543830" y="3783815"/>
                  <a:pt x="2510873" y="3803627"/>
                  <a:pt x="2507920" y="3811914"/>
                </a:cubicBezTo>
                <a:cubicBezTo>
                  <a:pt x="2505349" y="3819344"/>
                  <a:pt x="2525351" y="3815248"/>
                  <a:pt x="2544306" y="3804389"/>
                </a:cubicBezTo>
                <a:cubicBezTo>
                  <a:pt x="2555641" y="3797912"/>
                  <a:pt x="2567833" y="3787720"/>
                  <a:pt x="2559260" y="3785435"/>
                </a:cubicBezTo>
                <a:close/>
              </a:path>
              <a:path w="3942022" h="4005092">
                <a:moveTo>
                  <a:pt x="2506587" y="3797817"/>
                </a:moveTo>
                <a:cubicBezTo>
                  <a:pt x="2517636" y="3791245"/>
                  <a:pt x="2528971" y="3780862"/>
                  <a:pt x="2519541" y="3778481"/>
                </a:cubicBezTo>
                <a:cubicBezTo>
                  <a:pt x="2504206" y="3776862"/>
                  <a:pt x="2471440" y="3795817"/>
                  <a:pt x="2469440" y="3805151"/>
                </a:cubicBezTo>
                <a:cubicBezTo>
                  <a:pt x="2467820" y="3812676"/>
                  <a:pt x="2488299" y="3808675"/>
                  <a:pt x="2506587" y="3797817"/>
                </a:cubicBezTo>
                <a:close/>
              </a:path>
              <a:path w="3942022" h="4005092">
                <a:moveTo>
                  <a:pt x="1317676" y="3601983"/>
                </a:moveTo>
                <a:cubicBezTo>
                  <a:pt x="1330535" y="3612175"/>
                  <a:pt x="1343775" y="3606936"/>
                  <a:pt x="1342156" y="3592363"/>
                </a:cubicBezTo>
                <a:cubicBezTo>
                  <a:pt x="1341108" y="3583695"/>
                  <a:pt x="1333393" y="3569979"/>
                  <a:pt x="1319200" y="3566740"/>
                </a:cubicBezTo>
                <a:cubicBezTo>
                  <a:pt x="1318153" y="3566645"/>
                  <a:pt x="1316629" y="3566455"/>
                  <a:pt x="1315581" y="3566550"/>
                </a:cubicBezTo>
                <a:cubicBezTo>
                  <a:pt x="1300531" y="3567407"/>
                  <a:pt x="1301865" y="3589600"/>
                  <a:pt x="1317676" y="3601983"/>
                </a:cubicBezTo>
                <a:close/>
              </a:path>
              <a:path w="3942022" h="4005092">
                <a:moveTo>
                  <a:pt x="1265765" y="3593791"/>
                </a:moveTo>
                <a:cubicBezTo>
                  <a:pt x="1278719" y="3602459"/>
                  <a:pt x="1289673" y="3596744"/>
                  <a:pt x="1287101" y="3582743"/>
                </a:cubicBezTo>
                <a:lnTo>
                  <a:pt x="1287101" y="3582743"/>
                </a:lnTo>
                <a:cubicBezTo>
                  <a:pt x="1285482" y="3573979"/>
                  <a:pt x="1276909" y="3560073"/>
                  <a:pt x="1263098" y="3556930"/>
                </a:cubicBezTo>
                <a:cubicBezTo>
                  <a:pt x="1261574" y="3556739"/>
                  <a:pt x="1259764" y="3556549"/>
                  <a:pt x="1257955" y="3556930"/>
                </a:cubicBezTo>
                <a:cubicBezTo>
                  <a:pt x="1244239" y="3559597"/>
                  <a:pt x="1249287" y="3582743"/>
                  <a:pt x="1265765" y="3593791"/>
                </a:cubicBezTo>
                <a:close/>
              </a:path>
              <a:path w="3942022" h="4005092">
                <a:moveTo>
                  <a:pt x="1214806" y="3585600"/>
                </a:moveTo>
                <a:cubicBezTo>
                  <a:pt x="1227284" y="3592744"/>
                  <a:pt x="1236238" y="3586553"/>
                  <a:pt x="1232904" y="3573122"/>
                </a:cubicBezTo>
                <a:cubicBezTo>
                  <a:pt x="1230713" y="3564264"/>
                  <a:pt x="1221379" y="3550262"/>
                  <a:pt x="1207663" y="3547024"/>
                </a:cubicBezTo>
                <a:cubicBezTo>
                  <a:pt x="1206329" y="3546833"/>
                  <a:pt x="1204424" y="3546643"/>
                  <a:pt x="1202710" y="3547024"/>
                </a:cubicBezTo>
                <a:cubicBezTo>
                  <a:pt x="1188898" y="3550167"/>
                  <a:pt x="1196804" y="3575408"/>
                  <a:pt x="1214806" y="3585600"/>
                </a:cubicBezTo>
                <a:close/>
              </a:path>
              <a:path w="3942022" h="4005092">
                <a:moveTo>
                  <a:pt x="1163086" y="3576551"/>
                </a:moveTo>
                <a:cubicBezTo>
                  <a:pt x="1175659" y="3583695"/>
                  <a:pt x="1183850" y="3577408"/>
                  <a:pt x="1179659" y="3563788"/>
                </a:cubicBezTo>
                <a:cubicBezTo>
                  <a:pt x="1176897" y="3554739"/>
                  <a:pt x="1166896" y="3540642"/>
                  <a:pt x="1153275" y="3537499"/>
                </a:cubicBezTo>
                <a:cubicBezTo>
                  <a:pt x="1151941" y="3537308"/>
                  <a:pt x="1150132" y="3537118"/>
                  <a:pt x="1148417" y="3537499"/>
                </a:cubicBezTo>
                <a:cubicBezTo>
                  <a:pt x="1135368" y="3540737"/>
                  <a:pt x="1144893" y="3566169"/>
                  <a:pt x="1163086" y="3576551"/>
                </a:cubicBezTo>
                <a:close/>
              </a:path>
              <a:path w="3942022" h="4005092">
                <a:moveTo>
                  <a:pt x="1114222" y="3568550"/>
                </a:moveTo>
                <a:cubicBezTo>
                  <a:pt x="1125843" y="3574075"/>
                  <a:pt x="1132129" y="3567407"/>
                  <a:pt x="1127367" y="3554548"/>
                </a:cubicBezTo>
                <a:cubicBezTo>
                  <a:pt x="1124033" y="3545404"/>
                  <a:pt x="1113365" y="3531212"/>
                  <a:pt x="1100125" y="3528164"/>
                </a:cubicBezTo>
                <a:cubicBezTo>
                  <a:pt x="1098792" y="3527974"/>
                  <a:pt x="1097077" y="3527783"/>
                  <a:pt x="1095458" y="3528260"/>
                </a:cubicBezTo>
                <a:cubicBezTo>
                  <a:pt x="1082314" y="3531688"/>
                  <a:pt x="1095363" y="3559502"/>
                  <a:pt x="1114222" y="3568550"/>
                </a:cubicBezTo>
                <a:close/>
              </a:path>
              <a:path w="3942022" h="4005092">
                <a:moveTo>
                  <a:pt x="1066502" y="3560644"/>
                </a:moveTo>
                <a:cubicBezTo>
                  <a:pt x="1076980" y="3564740"/>
                  <a:pt x="1081552" y="3557882"/>
                  <a:pt x="1076408" y="3545595"/>
                </a:cubicBezTo>
                <a:cubicBezTo>
                  <a:pt x="1072503" y="3536356"/>
                  <a:pt x="1061168" y="3522068"/>
                  <a:pt x="1048119" y="3519020"/>
                </a:cubicBezTo>
                <a:cubicBezTo>
                  <a:pt x="1046214" y="3518830"/>
                  <a:pt x="1044404" y="3518544"/>
                  <a:pt x="1042499" y="3519592"/>
                </a:cubicBezTo>
                <a:cubicBezTo>
                  <a:pt x="1031641" y="3525116"/>
                  <a:pt x="1048309" y="3553596"/>
                  <a:pt x="1066502" y="3560644"/>
                </a:cubicBezTo>
                <a:close/>
              </a:path>
              <a:path w="3942022" h="4005092">
                <a:moveTo>
                  <a:pt x="1026592" y="3536832"/>
                </a:moveTo>
                <a:cubicBezTo>
                  <a:pt x="1022116" y="3527497"/>
                  <a:pt x="1010114" y="3513115"/>
                  <a:pt x="997446" y="3510067"/>
                </a:cubicBezTo>
                <a:cubicBezTo>
                  <a:pt x="995541" y="3509876"/>
                  <a:pt x="993826" y="3509686"/>
                  <a:pt x="992112" y="3510638"/>
                </a:cubicBezTo>
                <a:cubicBezTo>
                  <a:pt x="982206" y="3516448"/>
                  <a:pt x="1000303" y="3545023"/>
                  <a:pt x="1018306" y="3552072"/>
                </a:cubicBezTo>
                <a:cubicBezTo>
                  <a:pt x="1028688" y="3556168"/>
                  <a:pt x="1032498" y="3549119"/>
                  <a:pt x="1026592" y="3536832"/>
                </a:cubicBezTo>
                <a:close/>
              </a:path>
              <a:path w="3942022" h="4005092">
                <a:moveTo>
                  <a:pt x="978205" y="3528260"/>
                </a:moveTo>
                <a:cubicBezTo>
                  <a:pt x="973538" y="3519496"/>
                  <a:pt x="961346" y="3504447"/>
                  <a:pt x="948392" y="3501399"/>
                </a:cubicBezTo>
                <a:cubicBezTo>
                  <a:pt x="946582" y="3501208"/>
                  <a:pt x="944868" y="3501018"/>
                  <a:pt x="943249" y="3502066"/>
                </a:cubicBezTo>
                <a:cubicBezTo>
                  <a:pt x="933914" y="3508162"/>
                  <a:pt x="956012" y="3539499"/>
                  <a:pt x="973252" y="3544452"/>
                </a:cubicBezTo>
                <a:cubicBezTo>
                  <a:pt x="982206" y="3547024"/>
                  <a:pt x="984397" y="3539975"/>
                  <a:pt x="978205" y="3528260"/>
                </a:cubicBezTo>
                <a:lnTo>
                  <a:pt x="978205" y="3528260"/>
                </a:lnTo>
                <a:close/>
              </a:path>
              <a:path w="3942022" h="4005092">
                <a:moveTo>
                  <a:pt x="2814911" y="3808199"/>
                </a:moveTo>
                <a:cubicBezTo>
                  <a:pt x="2816626" y="3809247"/>
                  <a:pt x="2833485" y="3801246"/>
                  <a:pt x="2844820" y="3795245"/>
                </a:cubicBezTo>
                <a:cubicBezTo>
                  <a:pt x="2858250" y="3788102"/>
                  <a:pt x="2872633" y="3779434"/>
                  <a:pt x="2872918" y="3777338"/>
                </a:cubicBezTo>
                <a:cubicBezTo>
                  <a:pt x="2872823" y="3777243"/>
                  <a:pt x="2872728" y="3777243"/>
                  <a:pt x="2872633" y="3777148"/>
                </a:cubicBezTo>
                <a:cubicBezTo>
                  <a:pt x="2866251" y="3777243"/>
                  <a:pt x="2815483" y="3804485"/>
                  <a:pt x="2814911" y="3808199"/>
                </a:cubicBezTo>
                <a:close/>
              </a:path>
              <a:path w="3942022" h="4005092">
                <a:moveTo>
                  <a:pt x="2859107" y="3774862"/>
                </a:moveTo>
                <a:cubicBezTo>
                  <a:pt x="2859012" y="3774766"/>
                  <a:pt x="2858822" y="3774766"/>
                  <a:pt x="2858726" y="3774671"/>
                </a:cubicBezTo>
                <a:cubicBezTo>
                  <a:pt x="2851201" y="3774576"/>
                  <a:pt x="2800909" y="3801913"/>
                  <a:pt x="2801481" y="3805818"/>
                </a:cubicBezTo>
                <a:cubicBezTo>
                  <a:pt x="2804053" y="3807056"/>
                  <a:pt x="2821769" y="3798579"/>
                  <a:pt x="2832247" y="3792959"/>
                </a:cubicBezTo>
                <a:cubicBezTo>
                  <a:pt x="2845582" y="3785911"/>
                  <a:pt x="2859583" y="3777053"/>
                  <a:pt x="2859107" y="3774862"/>
                </a:cubicBezTo>
                <a:close/>
              </a:path>
              <a:path w="3942022" h="4005092">
                <a:moveTo>
                  <a:pt x="2742521" y="3794578"/>
                </a:moveTo>
                <a:cubicBezTo>
                  <a:pt x="2742235" y="3798293"/>
                  <a:pt x="2758809" y="3792578"/>
                  <a:pt x="2775954" y="3783053"/>
                </a:cubicBezTo>
                <a:cubicBezTo>
                  <a:pt x="2790241" y="3775147"/>
                  <a:pt x="2802719" y="3765527"/>
                  <a:pt x="2797957" y="3764003"/>
                </a:cubicBezTo>
                <a:cubicBezTo>
                  <a:pt x="2786241" y="3763241"/>
                  <a:pt x="2742998" y="3788863"/>
                  <a:pt x="2742521" y="3794578"/>
                </a:cubicBezTo>
                <a:close/>
              </a:path>
              <a:path w="3942022" h="4005092">
                <a:moveTo>
                  <a:pt x="2771382" y="3759336"/>
                </a:moveTo>
                <a:cubicBezTo>
                  <a:pt x="2759190" y="3758383"/>
                  <a:pt x="2718804" y="3782196"/>
                  <a:pt x="2716804" y="3789435"/>
                </a:cubicBezTo>
                <a:cubicBezTo>
                  <a:pt x="2715470" y="3794388"/>
                  <a:pt x="2732996" y="3788863"/>
                  <a:pt x="2750903" y="3778672"/>
                </a:cubicBezTo>
                <a:cubicBezTo>
                  <a:pt x="2763190" y="3771814"/>
                  <a:pt x="2777573" y="3761241"/>
                  <a:pt x="2771382" y="3759336"/>
                </a:cubicBezTo>
                <a:close/>
              </a:path>
              <a:path w="3942022" h="4005092">
                <a:moveTo>
                  <a:pt x="2741664" y="3754097"/>
                </a:moveTo>
                <a:cubicBezTo>
                  <a:pt x="2728329" y="3752954"/>
                  <a:pt x="2688705" y="3776862"/>
                  <a:pt x="2687848" y="3784291"/>
                </a:cubicBezTo>
                <a:cubicBezTo>
                  <a:pt x="2687276" y="3789530"/>
                  <a:pt x="2704898" y="3784101"/>
                  <a:pt x="2722804" y="3773719"/>
                </a:cubicBezTo>
                <a:cubicBezTo>
                  <a:pt x="2734806" y="3766765"/>
                  <a:pt x="2748522" y="3756097"/>
                  <a:pt x="2741664" y="3754097"/>
                </a:cubicBezTo>
                <a:close/>
              </a:path>
              <a:path w="3942022" h="4005092">
                <a:moveTo>
                  <a:pt x="2691753" y="3768194"/>
                </a:moveTo>
                <a:cubicBezTo>
                  <a:pt x="2703469" y="3761241"/>
                  <a:pt x="2716423" y="3750382"/>
                  <a:pt x="2708707" y="3748192"/>
                </a:cubicBezTo>
                <a:cubicBezTo>
                  <a:pt x="2694801" y="3746953"/>
                  <a:pt x="2658320" y="3768861"/>
                  <a:pt x="2656034" y="3777719"/>
                </a:cubicBezTo>
                <a:cubicBezTo>
                  <a:pt x="2654320" y="3784482"/>
                  <a:pt x="2672989" y="3779434"/>
                  <a:pt x="2691753" y="3768194"/>
                </a:cubicBezTo>
                <a:close/>
              </a:path>
              <a:path w="3942022" h="4005092">
                <a:moveTo>
                  <a:pt x="2672608" y="3741905"/>
                </a:moveTo>
                <a:cubicBezTo>
                  <a:pt x="2657653" y="3740477"/>
                  <a:pt x="2621935" y="3762574"/>
                  <a:pt x="2620887" y="3771623"/>
                </a:cubicBezTo>
                <a:cubicBezTo>
                  <a:pt x="2620030" y="3778386"/>
                  <a:pt x="2639270" y="3773433"/>
                  <a:pt x="2657558" y="3762194"/>
                </a:cubicBezTo>
                <a:cubicBezTo>
                  <a:pt x="2668893" y="3755145"/>
                  <a:pt x="2681180" y="3744191"/>
                  <a:pt x="2672608" y="3741905"/>
                </a:cubicBezTo>
                <a:close/>
              </a:path>
              <a:path w="3942022" h="4005092">
                <a:moveTo>
                  <a:pt x="2620125" y="3755621"/>
                </a:moveTo>
                <a:cubicBezTo>
                  <a:pt x="2631269" y="3748573"/>
                  <a:pt x="2642699" y="3737428"/>
                  <a:pt x="2633460" y="3734952"/>
                </a:cubicBezTo>
                <a:cubicBezTo>
                  <a:pt x="2617077" y="3733237"/>
                  <a:pt x="2584882" y="3754859"/>
                  <a:pt x="2582882" y="3763908"/>
                </a:cubicBezTo>
                <a:cubicBezTo>
                  <a:pt x="2580882" y="3772195"/>
                  <a:pt x="2601170" y="3767718"/>
                  <a:pt x="2620125" y="3755621"/>
                </a:cubicBezTo>
                <a:close/>
              </a:path>
              <a:path w="3942022" h="4005092">
                <a:moveTo>
                  <a:pt x="2590883" y="3727427"/>
                </a:moveTo>
                <a:cubicBezTo>
                  <a:pt x="2574500" y="3725618"/>
                  <a:pt x="2542401" y="3746382"/>
                  <a:pt x="2541353" y="3756574"/>
                </a:cubicBezTo>
                <a:cubicBezTo>
                  <a:pt x="2540496" y="3764861"/>
                  <a:pt x="2561641" y="3760384"/>
                  <a:pt x="2579644" y="3748478"/>
                </a:cubicBezTo>
                <a:lnTo>
                  <a:pt x="2579644" y="3748478"/>
                </a:lnTo>
                <a:cubicBezTo>
                  <a:pt x="2590407" y="3741334"/>
                  <a:pt x="2600980" y="3730094"/>
                  <a:pt x="2590883" y="3727427"/>
                </a:cubicBezTo>
                <a:close/>
              </a:path>
              <a:path w="3942022" h="4005092">
                <a:moveTo>
                  <a:pt x="1389590" y="3538642"/>
                </a:moveTo>
                <a:cubicBezTo>
                  <a:pt x="1389400" y="3529593"/>
                  <a:pt x="1382351" y="3515210"/>
                  <a:pt x="1367111" y="3511686"/>
                </a:cubicBezTo>
                <a:cubicBezTo>
                  <a:pt x="1365968" y="3511495"/>
                  <a:pt x="1364349" y="3511400"/>
                  <a:pt x="1363111" y="3511400"/>
                </a:cubicBezTo>
                <a:cubicBezTo>
                  <a:pt x="1347394" y="3512067"/>
                  <a:pt x="1345299" y="3533403"/>
                  <a:pt x="1359682" y="3547024"/>
                </a:cubicBezTo>
                <a:cubicBezTo>
                  <a:pt x="1373112" y="3559692"/>
                  <a:pt x="1389876" y="3554929"/>
                  <a:pt x="1389590" y="3538642"/>
                </a:cubicBezTo>
                <a:close/>
              </a:path>
              <a:path w="3942022" h="4005092">
                <a:moveTo>
                  <a:pt x="1306246" y="3500923"/>
                </a:moveTo>
                <a:cubicBezTo>
                  <a:pt x="1305103" y="3500732"/>
                  <a:pt x="1303484" y="3500637"/>
                  <a:pt x="1302341" y="3500637"/>
                </a:cubicBezTo>
                <a:cubicBezTo>
                  <a:pt x="1286149" y="3501494"/>
                  <a:pt x="1286530" y="3524926"/>
                  <a:pt x="1303008" y="3538165"/>
                </a:cubicBezTo>
                <a:cubicBezTo>
                  <a:pt x="1316533" y="3549024"/>
                  <a:pt x="1331107" y="3543499"/>
                  <a:pt x="1329868" y="3528069"/>
                </a:cubicBezTo>
                <a:cubicBezTo>
                  <a:pt x="1329202" y="3518925"/>
                  <a:pt x="1321391" y="3504447"/>
                  <a:pt x="1306246" y="3500923"/>
                </a:cubicBezTo>
                <a:close/>
              </a:path>
              <a:path w="3942022" h="4005092">
                <a:moveTo>
                  <a:pt x="1245382" y="3528069"/>
                </a:moveTo>
                <a:cubicBezTo>
                  <a:pt x="1259288" y="3539023"/>
                  <a:pt x="1273099" y="3533308"/>
                  <a:pt x="1270909" y="3517687"/>
                </a:cubicBezTo>
                <a:cubicBezTo>
                  <a:pt x="1269575" y="3508352"/>
                  <a:pt x="1261098" y="3493779"/>
                  <a:pt x="1246239" y="3490350"/>
                </a:cubicBezTo>
                <a:cubicBezTo>
                  <a:pt x="1244620" y="3490160"/>
                  <a:pt x="1242715" y="3489874"/>
                  <a:pt x="1240619" y="3490255"/>
                </a:cubicBezTo>
                <a:cubicBezTo>
                  <a:pt x="1226617" y="3492922"/>
                  <a:pt x="1229380" y="3515496"/>
                  <a:pt x="1245382" y="3528069"/>
                </a:cubicBezTo>
                <a:close/>
              </a:path>
              <a:path w="3942022" h="4005092">
                <a:moveTo>
                  <a:pt x="1190422" y="3519401"/>
                </a:moveTo>
                <a:cubicBezTo>
                  <a:pt x="1204234" y="3528736"/>
                  <a:pt x="1215759" y="3522544"/>
                  <a:pt x="1212711" y="3507400"/>
                </a:cubicBezTo>
                <a:cubicBezTo>
                  <a:pt x="1210901" y="3497970"/>
                  <a:pt x="1201662" y="3483302"/>
                  <a:pt x="1186898" y="3479872"/>
                </a:cubicBezTo>
                <a:cubicBezTo>
                  <a:pt x="1185469" y="3479682"/>
                  <a:pt x="1183469" y="3479491"/>
                  <a:pt x="1181469" y="3479872"/>
                </a:cubicBezTo>
                <a:cubicBezTo>
                  <a:pt x="1167372" y="3482825"/>
                  <a:pt x="1172896" y="3507590"/>
                  <a:pt x="1190422" y="3519401"/>
                </a:cubicBezTo>
                <a:close/>
              </a:path>
              <a:path w="3942022" h="4005092">
                <a:moveTo>
                  <a:pt x="1136701" y="3510733"/>
                </a:moveTo>
                <a:cubicBezTo>
                  <a:pt x="1149941" y="3518353"/>
                  <a:pt x="1159276" y="3511686"/>
                  <a:pt x="1155656" y="3497303"/>
                </a:cubicBezTo>
                <a:cubicBezTo>
                  <a:pt x="1153275" y="3487778"/>
                  <a:pt x="1143369" y="3472919"/>
                  <a:pt x="1128891" y="3469586"/>
                </a:cubicBezTo>
                <a:cubicBezTo>
                  <a:pt x="1127462" y="3469395"/>
                  <a:pt x="1125557" y="3469204"/>
                  <a:pt x="1123652" y="3469586"/>
                </a:cubicBezTo>
                <a:cubicBezTo>
                  <a:pt x="1109079" y="3472919"/>
                  <a:pt x="1117651" y="3499780"/>
                  <a:pt x="1136701" y="3510733"/>
                </a:cubicBezTo>
                <a:close/>
              </a:path>
              <a:path w="3942022" h="4005092">
                <a:moveTo>
                  <a:pt x="1084123" y="3502161"/>
                </a:moveTo>
                <a:cubicBezTo>
                  <a:pt x="1096411" y="3508066"/>
                  <a:pt x="1103745" y="3501018"/>
                  <a:pt x="1099554" y="3487397"/>
                </a:cubicBezTo>
                <a:cubicBezTo>
                  <a:pt x="1096792" y="3478444"/>
                  <a:pt x="1086886" y="3463013"/>
                  <a:pt x="1071931" y="3459584"/>
                </a:cubicBezTo>
                <a:cubicBezTo>
                  <a:pt x="1069741" y="3459298"/>
                  <a:pt x="1067740" y="3459108"/>
                  <a:pt x="1065454" y="3460061"/>
                </a:cubicBezTo>
                <a:cubicBezTo>
                  <a:pt x="1053262" y="3465394"/>
                  <a:pt x="1065645" y="3493303"/>
                  <a:pt x="1084123" y="3502161"/>
                </a:cubicBezTo>
                <a:close/>
              </a:path>
              <a:path w="3942022" h="4005092">
                <a:moveTo>
                  <a:pt x="1030879" y="3492827"/>
                </a:moveTo>
                <a:cubicBezTo>
                  <a:pt x="1043071" y="3498732"/>
                  <a:pt x="1049738" y="3491588"/>
                  <a:pt x="1044785" y="3477872"/>
                </a:cubicBezTo>
                <a:cubicBezTo>
                  <a:pt x="1041261" y="3468157"/>
                  <a:pt x="1030117" y="3453107"/>
                  <a:pt x="1016210" y="3449869"/>
                </a:cubicBezTo>
                <a:cubicBezTo>
                  <a:pt x="1014781" y="3449678"/>
                  <a:pt x="1012972" y="3449488"/>
                  <a:pt x="1011352" y="3449964"/>
                </a:cubicBezTo>
                <a:cubicBezTo>
                  <a:pt x="997636" y="3453583"/>
                  <a:pt x="1011067" y="3483206"/>
                  <a:pt x="1030879" y="3492827"/>
                </a:cubicBezTo>
                <a:close/>
              </a:path>
              <a:path w="3942022" h="4005092">
                <a:moveTo>
                  <a:pt x="956107" y="3440820"/>
                </a:moveTo>
                <a:cubicBezTo>
                  <a:pt x="944677" y="3446821"/>
                  <a:pt x="961822" y="3477015"/>
                  <a:pt x="980872" y="3484444"/>
                </a:cubicBezTo>
                <a:cubicBezTo>
                  <a:pt x="991921" y="3488731"/>
                  <a:pt x="996684" y="3481396"/>
                  <a:pt x="991255" y="3468347"/>
                </a:cubicBezTo>
                <a:lnTo>
                  <a:pt x="991255" y="3468347"/>
                </a:lnTo>
                <a:cubicBezTo>
                  <a:pt x="987254" y="3458536"/>
                  <a:pt x="975538" y="3443392"/>
                  <a:pt x="961918" y="3440248"/>
                </a:cubicBezTo>
                <a:cubicBezTo>
                  <a:pt x="960013" y="3440058"/>
                  <a:pt x="958108" y="3439772"/>
                  <a:pt x="956107" y="3440820"/>
                </a:cubicBezTo>
                <a:close/>
              </a:path>
              <a:path w="3942022" h="4005092">
                <a:moveTo>
                  <a:pt x="2903970" y="3758764"/>
                </a:moveTo>
                <a:cubicBezTo>
                  <a:pt x="2906065" y="3759907"/>
                  <a:pt x="2923115" y="3750668"/>
                  <a:pt x="2933402" y="3744572"/>
                </a:cubicBezTo>
                <a:cubicBezTo>
                  <a:pt x="2946451" y="3736762"/>
                  <a:pt x="2960358" y="3727332"/>
                  <a:pt x="2960358" y="3725046"/>
                </a:cubicBezTo>
                <a:cubicBezTo>
                  <a:pt x="2960263" y="3724951"/>
                  <a:pt x="2960167" y="3724951"/>
                  <a:pt x="2960072" y="3724855"/>
                </a:cubicBezTo>
                <a:cubicBezTo>
                  <a:pt x="2953309" y="3724951"/>
                  <a:pt x="2904065" y="3754764"/>
                  <a:pt x="2903970" y="3758764"/>
                </a:cubicBezTo>
                <a:close/>
              </a:path>
              <a:path w="3942022" h="4005092">
                <a:moveTo>
                  <a:pt x="2945690" y="3722379"/>
                </a:moveTo>
                <a:cubicBezTo>
                  <a:pt x="2945594" y="3722284"/>
                  <a:pt x="2945404" y="3722284"/>
                  <a:pt x="2945308" y="3722188"/>
                </a:cubicBezTo>
                <a:cubicBezTo>
                  <a:pt x="2937307" y="3722093"/>
                  <a:pt x="2888444" y="3752002"/>
                  <a:pt x="2889682" y="3756193"/>
                </a:cubicBezTo>
                <a:cubicBezTo>
                  <a:pt x="2892540" y="3757526"/>
                  <a:pt x="2909780" y="3748287"/>
                  <a:pt x="2920067" y="3742191"/>
                </a:cubicBezTo>
                <a:cubicBezTo>
                  <a:pt x="2933021" y="3734380"/>
                  <a:pt x="2946356" y="3724760"/>
                  <a:pt x="2945690" y="3722379"/>
                </a:cubicBezTo>
                <a:close/>
              </a:path>
              <a:path w="3942022" h="4005092">
                <a:moveTo>
                  <a:pt x="2826722" y="3743524"/>
                </a:moveTo>
                <a:cubicBezTo>
                  <a:pt x="2825198" y="3748858"/>
                  <a:pt x="2841962" y="3742858"/>
                  <a:pt x="2860060" y="3731618"/>
                </a:cubicBezTo>
                <a:cubicBezTo>
                  <a:pt x="2873966" y="3722950"/>
                  <a:pt x="2885873" y="3712568"/>
                  <a:pt x="2880729" y="3710854"/>
                </a:cubicBezTo>
                <a:cubicBezTo>
                  <a:pt x="2869013" y="3710092"/>
                  <a:pt x="2829008" y="3735809"/>
                  <a:pt x="2826722" y="3743524"/>
                </a:cubicBezTo>
                <a:close/>
              </a:path>
              <a:path w="3942022" h="4005092">
                <a:moveTo>
                  <a:pt x="2833485" y="3726951"/>
                </a:moveTo>
                <a:cubicBezTo>
                  <a:pt x="2845296" y="3719426"/>
                  <a:pt x="2859012" y="3707901"/>
                  <a:pt x="2852535" y="3705901"/>
                </a:cubicBezTo>
                <a:cubicBezTo>
                  <a:pt x="2839581" y="3704948"/>
                  <a:pt x="2800243" y="3730856"/>
                  <a:pt x="2799100" y="3738762"/>
                </a:cubicBezTo>
                <a:cubicBezTo>
                  <a:pt x="2798338" y="3744096"/>
                  <a:pt x="2815673" y="3738190"/>
                  <a:pt x="2833485" y="3726951"/>
                </a:cubicBezTo>
                <a:close/>
              </a:path>
              <a:path w="3942022" h="4005092">
                <a:moveTo>
                  <a:pt x="2820912" y="3700281"/>
                </a:moveTo>
                <a:cubicBezTo>
                  <a:pt x="2807291" y="3699138"/>
                  <a:pt x="2770810" y="3722950"/>
                  <a:pt x="2768334" y="3732380"/>
                </a:cubicBezTo>
                <a:cubicBezTo>
                  <a:pt x="2766524" y="3739333"/>
                  <a:pt x="2784907" y="3733714"/>
                  <a:pt x="2803481" y="3721712"/>
                </a:cubicBezTo>
                <a:lnTo>
                  <a:pt x="2803481" y="3721712"/>
                </a:lnTo>
                <a:cubicBezTo>
                  <a:pt x="2815102" y="3714092"/>
                  <a:pt x="2828246" y="3702472"/>
                  <a:pt x="2820912" y="3700281"/>
                </a:cubicBezTo>
                <a:close/>
              </a:path>
              <a:path w="3942022" h="4005092">
                <a:moveTo>
                  <a:pt x="2770334" y="3715807"/>
                </a:moveTo>
                <a:lnTo>
                  <a:pt x="2770334" y="3715807"/>
                </a:lnTo>
                <a:cubicBezTo>
                  <a:pt x="2781764" y="3708187"/>
                  <a:pt x="2794051" y="3696471"/>
                  <a:pt x="2785860" y="3694090"/>
                </a:cubicBezTo>
                <a:cubicBezTo>
                  <a:pt x="2771096" y="3692756"/>
                  <a:pt x="2735377" y="3716664"/>
                  <a:pt x="2734044" y="3726284"/>
                </a:cubicBezTo>
                <a:cubicBezTo>
                  <a:pt x="2733091" y="3733428"/>
                  <a:pt x="2752046" y="3727903"/>
                  <a:pt x="2770334" y="3715807"/>
                </a:cubicBezTo>
                <a:close/>
              </a:path>
              <a:path w="3942022" h="4005092">
                <a:moveTo>
                  <a:pt x="2747474" y="3687327"/>
                </a:moveTo>
                <a:cubicBezTo>
                  <a:pt x="2732329" y="3685898"/>
                  <a:pt x="2699087" y="3707996"/>
                  <a:pt x="2696706" y="3718664"/>
                </a:cubicBezTo>
                <a:cubicBezTo>
                  <a:pt x="2694801" y="3727237"/>
                  <a:pt x="2715280" y="3722188"/>
                  <a:pt x="2733853" y="3709330"/>
                </a:cubicBezTo>
                <a:cubicBezTo>
                  <a:pt x="2744998" y="3701710"/>
                  <a:pt x="2756523" y="3689803"/>
                  <a:pt x="2747474" y="3687327"/>
                </a:cubicBezTo>
                <a:close/>
              </a:path>
              <a:path w="3942022" h="4005092">
                <a:moveTo>
                  <a:pt x="2693944" y="3702281"/>
                </a:moveTo>
                <a:cubicBezTo>
                  <a:pt x="2704802" y="3694566"/>
                  <a:pt x="2715661" y="3682564"/>
                  <a:pt x="2705755" y="3679993"/>
                </a:cubicBezTo>
                <a:cubicBezTo>
                  <a:pt x="2689467" y="3678278"/>
                  <a:pt x="2656987" y="3700662"/>
                  <a:pt x="2655748" y="3711425"/>
                </a:cubicBezTo>
                <a:cubicBezTo>
                  <a:pt x="2654796" y="3720379"/>
                  <a:pt x="2675465" y="3715426"/>
                  <a:pt x="2693944" y="3702281"/>
                </a:cubicBezTo>
                <a:close/>
              </a:path>
              <a:path w="3942022" h="4005092">
                <a:moveTo>
                  <a:pt x="2660606" y="3671992"/>
                </a:moveTo>
                <a:cubicBezTo>
                  <a:pt x="2643937" y="3670182"/>
                  <a:pt x="2613934" y="3690661"/>
                  <a:pt x="2611743" y="3702377"/>
                </a:cubicBezTo>
                <a:cubicBezTo>
                  <a:pt x="2609838" y="3712854"/>
                  <a:pt x="2632126" y="3708472"/>
                  <a:pt x="2650891" y="3694661"/>
                </a:cubicBezTo>
                <a:cubicBezTo>
                  <a:pt x="2661368" y="3686946"/>
                  <a:pt x="2671369" y="3674754"/>
                  <a:pt x="2660606" y="3671992"/>
                </a:cubicBezTo>
                <a:close/>
              </a:path>
              <a:path w="3942022" h="4005092">
                <a:moveTo>
                  <a:pt x="1491127" y="3465775"/>
                </a:moveTo>
                <a:cubicBezTo>
                  <a:pt x="1490460" y="3465680"/>
                  <a:pt x="1489603" y="3465585"/>
                  <a:pt x="1488936" y="3465490"/>
                </a:cubicBezTo>
                <a:cubicBezTo>
                  <a:pt x="1470838" y="3464252"/>
                  <a:pt x="1463123" y="3485302"/>
                  <a:pt x="1475982" y="3500732"/>
                </a:cubicBezTo>
                <a:cubicBezTo>
                  <a:pt x="1488460" y="3515782"/>
                  <a:pt x="1509700" y="3511686"/>
                  <a:pt x="1511986" y="3493874"/>
                </a:cubicBezTo>
                <a:cubicBezTo>
                  <a:pt x="1513129" y="3484444"/>
                  <a:pt x="1507510" y="3469586"/>
                  <a:pt x="1491127" y="3465775"/>
                </a:cubicBezTo>
                <a:close/>
              </a:path>
              <a:path w="3942022" h="4005092">
                <a:moveTo>
                  <a:pt x="1447121" y="3482444"/>
                </a:moveTo>
                <a:cubicBezTo>
                  <a:pt x="1447788" y="3472919"/>
                  <a:pt x="1441406" y="3457870"/>
                  <a:pt x="1425214" y="3454155"/>
                </a:cubicBezTo>
                <a:cubicBezTo>
                  <a:pt x="1424547" y="3454060"/>
                  <a:pt x="1423690" y="3453964"/>
                  <a:pt x="1423023" y="3453869"/>
                </a:cubicBezTo>
                <a:cubicBezTo>
                  <a:pt x="1405211" y="3452631"/>
                  <a:pt x="1398829" y="3473872"/>
                  <a:pt x="1412260" y="3489493"/>
                </a:cubicBezTo>
                <a:cubicBezTo>
                  <a:pt x="1425404" y="3504637"/>
                  <a:pt x="1445883" y="3500542"/>
                  <a:pt x="1447121" y="3482444"/>
                </a:cubicBezTo>
                <a:close/>
              </a:path>
              <a:path w="3942022" h="4005092">
                <a:moveTo>
                  <a:pt x="1359682" y="3442630"/>
                </a:moveTo>
                <a:cubicBezTo>
                  <a:pt x="1358443" y="3442439"/>
                  <a:pt x="1356729" y="3442249"/>
                  <a:pt x="1355491" y="3442344"/>
                </a:cubicBezTo>
                <a:cubicBezTo>
                  <a:pt x="1338536" y="3443106"/>
                  <a:pt x="1335679" y="3465680"/>
                  <a:pt x="1350728" y="3480063"/>
                </a:cubicBezTo>
                <a:cubicBezTo>
                  <a:pt x="1364730" y="3493493"/>
                  <a:pt x="1382827" y="3488445"/>
                  <a:pt x="1382923" y="3471110"/>
                </a:cubicBezTo>
                <a:cubicBezTo>
                  <a:pt x="1383018" y="3461489"/>
                  <a:pt x="1375874" y="3446344"/>
                  <a:pt x="1359682" y="3442630"/>
                </a:cubicBezTo>
                <a:close/>
              </a:path>
              <a:path w="3942022" h="4005092">
                <a:moveTo>
                  <a:pt x="1295007" y="3431200"/>
                </a:moveTo>
                <a:cubicBezTo>
                  <a:pt x="1293769" y="3431009"/>
                  <a:pt x="1292054" y="3430819"/>
                  <a:pt x="1290816" y="3430914"/>
                </a:cubicBezTo>
                <a:cubicBezTo>
                  <a:pt x="1274338" y="3431771"/>
                  <a:pt x="1272814" y="3454536"/>
                  <a:pt x="1288244" y="3469014"/>
                </a:cubicBezTo>
                <a:cubicBezTo>
                  <a:pt x="1302722" y="3482539"/>
                  <a:pt x="1320058" y="3477396"/>
                  <a:pt x="1319296" y="3459870"/>
                </a:cubicBezTo>
                <a:cubicBezTo>
                  <a:pt x="1318915" y="3450250"/>
                  <a:pt x="1311009" y="3434914"/>
                  <a:pt x="1295007" y="3431200"/>
                </a:cubicBezTo>
                <a:close/>
              </a:path>
              <a:path w="3942022" h="4005092">
                <a:moveTo>
                  <a:pt x="1228522" y="3459775"/>
                </a:moveTo>
                <a:cubicBezTo>
                  <a:pt x="1243000" y="3471300"/>
                  <a:pt x="1258050" y="3465394"/>
                  <a:pt x="1256335" y="3448821"/>
                </a:cubicBezTo>
                <a:lnTo>
                  <a:pt x="1256335" y="3448821"/>
                </a:lnTo>
                <a:cubicBezTo>
                  <a:pt x="1255288" y="3439010"/>
                  <a:pt x="1246810" y="3423580"/>
                  <a:pt x="1231094" y="3419960"/>
                </a:cubicBezTo>
                <a:cubicBezTo>
                  <a:pt x="1229856" y="3419770"/>
                  <a:pt x="1228237" y="3419579"/>
                  <a:pt x="1226998" y="3419674"/>
                </a:cubicBezTo>
                <a:cubicBezTo>
                  <a:pt x="1210044" y="3420627"/>
                  <a:pt x="1210996" y="3445773"/>
                  <a:pt x="1228522" y="3459775"/>
                </a:cubicBezTo>
                <a:close/>
              </a:path>
              <a:path w="3942022" h="4005092">
                <a:moveTo>
                  <a:pt x="1169944" y="3450536"/>
                </a:moveTo>
                <a:cubicBezTo>
                  <a:pt x="1184422" y="3460346"/>
                  <a:pt x="1196995" y="3453964"/>
                  <a:pt x="1194518" y="3437962"/>
                </a:cubicBezTo>
                <a:cubicBezTo>
                  <a:pt x="1192994" y="3428056"/>
                  <a:pt x="1183850" y="3412531"/>
                  <a:pt x="1168229" y="3408911"/>
                </a:cubicBezTo>
                <a:cubicBezTo>
                  <a:pt x="1166705" y="3408721"/>
                  <a:pt x="1164610" y="3408435"/>
                  <a:pt x="1162419" y="3408911"/>
                </a:cubicBezTo>
                <a:cubicBezTo>
                  <a:pt x="1146988" y="3411959"/>
                  <a:pt x="1151656" y="3438058"/>
                  <a:pt x="1169944" y="3450536"/>
                </a:cubicBezTo>
                <a:close/>
              </a:path>
              <a:path w="3942022" h="4005092">
                <a:moveTo>
                  <a:pt x="1110508" y="3440058"/>
                </a:moveTo>
                <a:cubicBezTo>
                  <a:pt x="1125081" y="3449964"/>
                  <a:pt x="1136987" y="3443296"/>
                  <a:pt x="1133653" y="3427199"/>
                </a:cubicBezTo>
                <a:cubicBezTo>
                  <a:pt x="1131558" y="3417198"/>
                  <a:pt x="1121747" y="3401577"/>
                  <a:pt x="1106412" y="3397957"/>
                </a:cubicBezTo>
                <a:cubicBezTo>
                  <a:pt x="1104793" y="3397767"/>
                  <a:pt x="1102792" y="3397577"/>
                  <a:pt x="1100792" y="3397957"/>
                </a:cubicBezTo>
                <a:cubicBezTo>
                  <a:pt x="1086028" y="3401196"/>
                  <a:pt x="1092124" y="3427580"/>
                  <a:pt x="1110508" y="3440058"/>
                </a:cubicBezTo>
                <a:close/>
              </a:path>
              <a:path w="3942022" h="4005092">
                <a:moveTo>
                  <a:pt x="1054310" y="3431009"/>
                </a:moveTo>
                <a:cubicBezTo>
                  <a:pt x="1068121" y="3439010"/>
                  <a:pt x="1077837" y="3431866"/>
                  <a:pt x="1073836" y="3416627"/>
                </a:cubicBezTo>
                <a:cubicBezTo>
                  <a:pt x="1071265" y="3406530"/>
                  <a:pt x="1060882" y="3390814"/>
                  <a:pt x="1045928" y="3387289"/>
                </a:cubicBezTo>
                <a:cubicBezTo>
                  <a:pt x="1044309" y="3387099"/>
                  <a:pt x="1042404" y="3386908"/>
                  <a:pt x="1040404" y="3387289"/>
                </a:cubicBezTo>
                <a:cubicBezTo>
                  <a:pt x="1025735" y="3390814"/>
                  <a:pt x="1034974" y="3419770"/>
                  <a:pt x="1054310" y="3431009"/>
                </a:cubicBezTo>
                <a:close/>
              </a:path>
              <a:path w="3942022" h="4005092">
                <a:moveTo>
                  <a:pt x="1015543" y="3406339"/>
                </a:moveTo>
                <a:cubicBezTo>
                  <a:pt x="1012400" y="3396148"/>
                  <a:pt x="1001446" y="3380336"/>
                  <a:pt x="986683" y="3376812"/>
                </a:cubicBezTo>
                <a:cubicBezTo>
                  <a:pt x="985159" y="3376621"/>
                  <a:pt x="983254" y="3376431"/>
                  <a:pt x="981444" y="3376907"/>
                </a:cubicBezTo>
                <a:cubicBezTo>
                  <a:pt x="966394" y="3380812"/>
                  <a:pt x="978872" y="3411959"/>
                  <a:pt x="999446" y="3422056"/>
                </a:cubicBezTo>
                <a:cubicBezTo>
                  <a:pt x="1012305" y="3428342"/>
                  <a:pt x="1019925" y="3420818"/>
                  <a:pt x="1015543" y="3406339"/>
                </a:cubicBezTo>
                <a:close/>
              </a:path>
              <a:path w="3942022" h="4005092">
                <a:moveTo>
                  <a:pt x="958679" y="3396338"/>
                </a:moveTo>
                <a:cubicBezTo>
                  <a:pt x="955060" y="3386051"/>
                  <a:pt x="943534" y="3370144"/>
                  <a:pt x="929152" y="3366715"/>
                </a:cubicBezTo>
                <a:cubicBezTo>
                  <a:pt x="927723" y="3366525"/>
                  <a:pt x="925818" y="3366335"/>
                  <a:pt x="924103" y="3366811"/>
                </a:cubicBezTo>
                <a:cubicBezTo>
                  <a:pt x="909911" y="3370811"/>
                  <a:pt x="923818" y="3402339"/>
                  <a:pt x="944201" y="3412245"/>
                </a:cubicBezTo>
                <a:cubicBezTo>
                  <a:pt x="956869" y="3418531"/>
                  <a:pt x="963727" y="3410911"/>
                  <a:pt x="958679" y="3396338"/>
                </a:cubicBezTo>
                <a:close/>
              </a:path>
              <a:path w="3942022" h="4005092">
                <a:moveTo>
                  <a:pt x="3001887" y="3706948"/>
                </a:moveTo>
                <a:cubicBezTo>
                  <a:pt x="3003220" y="3707996"/>
                  <a:pt x="3018937" y="3698471"/>
                  <a:pt x="3029795" y="3691328"/>
                </a:cubicBezTo>
                <a:cubicBezTo>
                  <a:pt x="3042559" y="3682945"/>
                  <a:pt x="3056370" y="3672658"/>
                  <a:pt x="3056941" y="3670372"/>
                </a:cubicBezTo>
                <a:cubicBezTo>
                  <a:pt x="3056846" y="3670372"/>
                  <a:pt x="3056846" y="3670277"/>
                  <a:pt x="3056751" y="3670182"/>
                </a:cubicBezTo>
                <a:cubicBezTo>
                  <a:pt x="3051226" y="3670658"/>
                  <a:pt x="3003030" y="3702948"/>
                  <a:pt x="3001887" y="3706948"/>
                </a:cubicBezTo>
                <a:close/>
              </a:path>
              <a:path w="3942022" h="4005092">
                <a:moveTo>
                  <a:pt x="3045035" y="3668277"/>
                </a:moveTo>
                <a:cubicBezTo>
                  <a:pt x="3044940" y="3668182"/>
                  <a:pt x="3044845" y="3668182"/>
                  <a:pt x="3044749" y="3668086"/>
                </a:cubicBezTo>
                <a:cubicBezTo>
                  <a:pt x="3037796" y="3668277"/>
                  <a:pt x="2989981" y="3700662"/>
                  <a:pt x="2990266" y="3704948"/>
                </a:cubicBezTo>
                <a:cubicBezTo>
                  <a:pt x="2992552" y="3706186"/>
                  <a:pt x="3009221" y="3696185"/>
                  <a:pt x="3019223" y="3689518"/>
                </a:cubicBezTo>
                <a:cubicBezTo>
                  <a:pt x="3029319" y="3682755"/>
                  <a:pt x="3045321" y="3671039"/>
                  <a:pt x="3045035" y="3668277"/>
                </a:cubicBezTo>
                <a:close/>
              </a:path>
              <a:path w="3942022" h="4005092">
                <a:moveTo>
                  <a:pt x="2908161" y="3688756"/>
                </a:moveTo>
                <a:cubicBezTo>
                  <a:pt x="2907018" y="3694566"/>
                  <a:pt x="2923877" y="3687994"/>
                  <a:pt x="2941498" y="3675802"/>
                </a:cubicBezTo>
                <a:cubicBezTo>
                  <a:pt x="2953214" y="3667705"/>
                  <a:pt x="2967025" y="3655323"/>
                  <a:pt x="2960929" y="3653323"/>
                </a:cubicBezTo>
                <a:cubicBezTo>
                  <a:pt x="2948833" y="3652561"/>
                  <a:pt x="2909780" y="3680469"/>
                  <a:pt x="2908161" y="3688756"/>
                </a:cubicBezTo>
                <a:close/>
              </a:path>
              <a:path w="3942022" h="4005092">
                <a:moveTo>
                  <a:pt x="2913400" y="3670849"/>
                </a:moveTo>
                <a:cubicBezTo>
                  <a:pt x="2924925" y="3662657"/>
                  <a:pt x="2938069" y="3650179"/>
                  <a:pt x="2931116" y="3648084"/>
                </a:cubicBezTo>
                <a:cubicBezTo>
                  <a:pt x="2917591" y="3647131"/>
                  <a:pt x="2879300" y="3675135"/>
                  <a:pt x="2878919" y="3683612"/>
                </a:cubicBezTo>
                <a:cubicBezTo>
                  <a:pt x="2878633" y="3689518"/>
                  <a:pt x="2896064" y="3683041"/>
                  <a:pt x="2913400" y="3670849"/>
                </a:cubicBezTo>
                <a:close/>
              </a:path>
              <a:path w="3942022" h="4005092">
                <a:moveTo>
                  <a:pt x="2881681" y="3665229"/>
                </a:moveTo>
                <a:cubicBezTo>
                  <a:pt x="2893016" y="3657037"/>
                  <a:pt x="2905589" y="3644464"/>
                  <a:pt x="2897683" y="3642178"/>
                </a:cubicBezTo>
                <a:cubicBezTo>
                  <a:pt x="2883491" y="3641036"/>
                  <a:pt x="2847773" y="3666753"/>
                  <a:pt x="2846153" y="3676849"/>
                </a:cubicBezTo>
                <a:cubicBezTo>
                  <a:pt x="2844915" y="3684469"/>
                  <a:pt x="2863489" y="3678373"/>
                  <a:pt x="2881681" y="3665229"/>
                </a:cubicBezTo>
                <a:close/>
              </a:path>
              <a:path w="3942022" h="4005092">
                <a:moveTo>
                  <a:pt x="2860631" y="3635606"/>
                </a:moveTo>
                <a:cubicBezTo>
                  <a:pt x="2845106" y="3634178"/>
                  <a:pt x="2810244" y="3660086"/>
                  <a:pt x="2809768" y="3670468"/>
                </a:cubicBezTo>
                <a:cubicBezTo>
                  <a:pt x="2809482" y="3678183"/>
                  <a:pt x="2828627" y="3672182"/>
                  <a:pt x="2846534" y="3659038"/>
                </a:cubicBezTo>
                <a:cubicBezTo>
                  <a:pt x="2857678" y="3650846"/>
                  <a:pt x="2869490" y="3638083"/>
                  <a:pt x="2860631" y="3635606"/>
                </a:cubicBezTo>
                <a:close/>
              </a:path>
              <a:path w="3942022" h="4005092">
                <a:moveTo>
                  <a:pt x="2807863" y="3652275"/>
                </a:moveTo>
                <a:cubicBezTo>
                  <a:pt x="2818816" y="3643988"/>
                  <a:pt x="2829770" y="3631129"/>
                  <a:pt x="2820150" y="3628558"/>
                </a:cubicBezTo>
                <a:cubicBezTo>
                  <a:pt x="2804243" y="3627034"/>
                  <a:pt x="2771668" y="3650941"/>
                  <a:pt x="2770144" y="3662371"/>
                </a:cubicBezTo>
                <a:cubicBezTo>
                  <a:pt x="2768810" y="3671611"/>
                  <a:pt x="2789670" y="3666086"/>
                  <a:pt x="2807863" y="3652275"/>
                </a:cubicBezTo>
                <a:close/>
              </a:path>
              <a:path w="3942022" h="4005092">
                <a:moveTo>
                  <a:pt x="2765667" y="3644750"/>
                </a:moveTo>
                <a:cubicBezTo>
                  <a:pt x="2776335" y="3636463"/>
                  <a:pt x="2786527" y="3623414"/>
                  <a:pt x="2776049" y="3620652"/>
                </a:cubicBezTo>
                <a:cubicBezTo>
                  <a:pt x="2758904" y="3618937"/>
                  <a:pt x="2726995" y="3642940"/>
                  <a:pt x="2726710" y="3654561"/>
                </a:cubicBezTo>
                <a:cubicBezTo>
                  <a:pt x="2726424" y="3664277"/>
                  <a:pt x="2747569" y="3658943"/>
                  <a:pt x="2765667" y="3644750"/>
                </a:cubicBezTo>
                <a:close/>
              </a:path>
              <a:path w="3942022" h="4005092">
                <a:moveTo>
                  <a:pt x="2728329" y="3612270"/>
                </a:moveTo>
                <a:cubicBezTo>
                  <a:pt x="2710803" y="3610365"/>
                  <a:pt x="2681180" y="3632463"/>
                  <a:pt x="2679942" y="3645036"/>
                </a:cubicBezTo>
                <a:cubicBezTo>
                  <a:pt x="2678799" y="3656371"/>
                  <a:pt x="2701659" y="3651608"/>
                  <a:pt x="2720137" y="3636749"/>
                </a:cubicBezTo>
                <a:cubicBezTo>
                  <a:pt x="2730424" y="3628367"/>
                  <a:pt x="2739854" y="3615223"/>
                  <a:pt x="2728329" y="3612270"/>
                </a:cubicBezTo>
                <a:close/>
              </a:path>
              <a:path w="3942022" h="4005092">
                <a:moveTo>
                  <a:pt x="2629555" y="3636178"/>
                </a:moveTo>
                <a:cubicBezTo>
                  <a:pt x="2629555" y="3647703"/>
                  <a:pt x="2653177" y="3643036"/>
                  <a:pt x="2670989" y="3628081"/>
                </a:cubicBezTo>
                <a:cubicBezTo>
                  <a:pt x="2680990" y="3619604"/>
                  <a:pt x="2689562" y="3606364"/>
                  <a:pt x="2677180" y="3603221"/>
                </a:cubicBezTo>
                <a:cubicBezTo>
                  <a:pt x="2658511" y="3601221"/>
                  <a:pt x="2629555" y="3623414"/>
                  <a:pt x="2629555" y="3636178"/>
                </a:cubicBezTo>
                <a:close/>
              </a:path>
              <a:path w="3942022" h="4005092">
                <a:moveTo>
                  <a:pt x="1492651" y="3394433"/>
                </a:moveTo>
                <a:cubicBezTo>
                  <a:pt x="1471600" y="3391861"/>
                  <a:pt x="1463695" y="3413769"/>
                  <a:pt x="1474553" y="3429485"/>
                </a:cubicBezTo>
                <a:cubicBezTo>
                  <a:pt x="1486936" y="3447297"/>
                  <a:pt x="1511415" y="3444058"/>
                  <a:pt x="1514272" y="3424151"/>
                </a:cubicBezTo>
                <a:cubicBezTo>
                  <a:pt x="1515701" y="3414150"/>
                  <a:pt x="1509986" y="3398338"/>
                  <a:pt x="1492651" y="3394433"/>
                </a:cubicBezTo>
                <a:close/>
              </a:path>
              <a:path w="3942022" h="4005092">
                <a:moveTo>
                  <a:pt x="1445692" y="3412054"/>
                </a:moveTo>
                <a:cubicBezTo>
                  <a:pt x="1446550" y="3401958"/>
                  <a:pt x="1440168" y="3386051"/>
                  <a:pt x="1423023" y="3382146"/>
                </a:cubicBezTo>
                <a:cubicBezTo>
                  <a:pt x="1422356" y="3382051"/>
                  <a:pt x="1421404" y="3381860"/>
                  <a:pt x="1420642" y="3381860"/>
                </a:cubicBezTo>
                <a:cubicBezTo>
                  <a:pt x="1401782" y="3380527"/>
                  <a:pt x="1394448" y="3403006"/>
                  <a:pt x="1408354" y="3419389"/>
                </a:cubicBezTo>
                <a:cubicBezTo>
                  <a:pt x="1422070" y="3435486"/>
                  <a:pt x="1443978" y="3431104"/>
                  <a:pt x="1445692" y="3412054"/>
                </a:cubicBezTo>
                <a:close/>
              </a:path>
              <a:path w="3942022" h="4005092">
                <a:moveTo>
                  <a:pt x="1377684" y="3400053"/>
                </a:moveTo>
                <a:cubicBezTo>
                  <a:pt x="1378065" y="3389861"/>
                  <a:pt x="1370921" y="3373859"/>
                  <a:pt x="1353776" y="3369954"/>
                </a:cubicBezTo>
                <a:cubicBezTo>
                  <a:pt x="1353109" y="3369859"/>
                  <a:pt x="1352157" y="3369763"/>
                  <a:pt x="1351490" y="3369668"/>
                </a:cubicBezTo>
                <a:cubicBezTo>
                  <a:pt x="1332916" y="3368430"/>
                  <a:pt x="1326916" y="3391099"/>
                  <a:pt x="1341394" y="3407578"/>
                </a:cubicBezTo>
                <a:cubicBezTo>
                  <a:pt x="1355681" y="3423675"/>
                  <a:pt x="1377017" y="3419294"/>
                  <a:pt x="1377684" y="3400053"/>
                </a:cubicBezTo>
                <a:close/>
              </a:path>
              <a:path w="3942022" h="4005092">
                <a:moveTo>
                  <a:pt x="1285482" y="3357857"/>
                </a:moveTo>
                <a:cubicBezTo>
                  <a:pt x="1284148" y="3357667"/>
                  <a:pt x="1282434" y="3357476"/>
                  <a:pt x="1281100" y="3357571"/>
                </a:cubicBezTo>
                <a:cubicBezTo>
                  <a:pt x="1263574" y="3358429"/>
                  <a:pt x="1261098" y="3382432"/>
                  <a:pt x="1277100" y="3397672"/>
                </a:cubicBezTo>
                <a:cubicBezTo>
                  <a:pt x="1292054" y="3411959"/>
                  <a:pt x="1310723" y="3406625"/>
                  <a:pt x="1310437" y="3388147"/>
                </a:cubicBezTo>
                <a:cubicBezTo>
                  <a:pt x="1310247" y="3377955"/>
                  <a:pt x="1302436" y="3361762"/>
                  <a:pt x="1285482" y="3357857"/>
                </a:cubicBezTo>
                <a:close/>
              </a:path>
              <a:path w="3942022" h="4005092">
                <a:moveTo>
                  <a:pt x="1213663" y="3387861"/>
                </a:moveTo>
                <a:cubicBezTo>
                  <a:pt x="1228618" y="3400053"/>
                  <a:pt x="1245001" y="3393862"/>
                  <a:pt x="1243762" y="3376431"/>
                </a:cubicBezTo>
                <a:lnTo>
                  <a:pt x="1243762" y="3376431"/>
                </a:lnTo>
                <a:cubicBezTo>
                  <a:pt x="1243096" y="3366144"/>
                  <a:pt x="1234618" y="3349856"/>
                  <a:pt x="1217950" y="3345951"/>
                </a:cubicBezTo>
                <a:cubicBezTo>
                  <a:pt x="1216616" y="3345761"/>
                  <a:pt x="1214902" y="3345570"/>
                  <a:pt x="1213568" y="3345665"/>
                </a:cubicBezTo>
                <a:cubicBezTo>
                  <a:pt x="1195566" y="3346713"/>
                  <a:pt x="1195566" y="3373097"/>
                  <a:pt x="1213663" y="3387861"/>
                </a:cubicBezTo>
                <a:close/>
              </a:path>
              <a:path w="3942022" h="4005092">
                <a:moveTo>
                  <a:pt x="1149370" y="3376526"/>
                </a:moveTo>
                <a:cubicBezTo>
                  <a:pt x="1164610" y="3388813"/>
                  <a:pt x="1180231" y="3382527"/>
                  <a:pt x="1178230" y="3364906"/>
                </a:cubicBezTo>
                <a:lnTo>
                  <a:pt x="1178230" y="3364906"/>
                </a:lnTo>
                <a:cubicBezTo>
                  <a:pt x="1176992" y="3354523"/>
                  <a:pt x="1167943" y="3338140"/>
                  <a:pt x="1151465" y="3334235"/>
                </a:cubicBezTo>
                <a:cubicBezTo>
                  <a:pt x="1150227" y="3334045"/>
                  <a:pt x="1148512" y="3333854"/>
                  <a:pt x="1147274" y="3333949"/>
                </a:cubicBezTo>
                <a:cubicBezTo>
                  <a:pt x="1129653" y="3335093"/>
                  <a:pt x="1131082" y="3361762"/>
                  <a:pt x="1149370" y="3376526"/>
                </a:cubicBezTo>
                <a:close/>
              </a:path>
              <a:path w="3942022" h="4005092">
                <a:moveTo>
                  <a:pt x="1088410" y="3366906"/>
                </a:moveTo>
                <a:cubicBezTo>
                  <a:pt x="1103554" y="3377383"/>
                  <a:pt x="1116604" y="3370525"/>
                  <a:pt x="1113841" y="3353476"/>
                </a:cubicBezTo>
                <a:cubicBezTo>
                  <a:pt x="1112127" y="3342998"/>
                  <a:pt x="1102411" y="3326425"/>
                  <a:pt x="1086219" y="3322710"/>
                </a:cubicBezTo>
                <a:cubicBezTo>
                  <a:pt x="1084504" y="3322519"/>
                  <a:pt x="1082409" y="3322234"/>
                  <a:pt x="1080218" y="3322710"/>
                </a:cubicBezTo>
                <a:cubicBezTo>
                  <a:pt x="1064311" y="3326139"/>
                  <a:pt x="1069455" y="3353761"/>
                  <a:pt x="1088410" y="3366906"/>
                </a:cubicBezTo>
                <a:close/>
              </a:path>
              <a:path w="3942022" h="4005092">
                <a:moveTo>
                  <a:pt x="1026688" y="3356047"/>
                </a:moveTo>
                <a:cubicBezTo>
                  <a:pt x="1041832" y="3366525"/>
                  <a:pt x="1054120" y="3359477"/>
                  <a:pt x="1050500" y="3342331"/>
                </a:cubicBezTo>
                <a:lnTo>
                  <a:pt x="1050500" y="3342331"/>
                </a:lnTo>
                <a:cubicBezTo>
                  <a:pt x="1048309" y="3331759"/>
                  <a:pt x="1038022" y="3315090"/>
                  <a:pt x="1022211" y="3311470"/>
                </a:cubicBezTo>
                <a:cubicBezTo>
                  <a:pt x="1020496" y="3311280"/>
                  <a:pt x="1018496" y="3310994"/>
                  <a:pt x="1016401" y="3311470"/>
                </a:cubicBezTo>
                <a:cubicBezTo>
                  <a:pt x="1001161" y="3314995"/>
                  <a:pt x="1007638" y="3342903"/>
                  <a:pt x="1026688" y="3356047"/>
                </a:cubicBezTo>
                <a:close/>
              </a:path>
              <a:path w="3942022" h="4005092">
                <a:moveTo>
                  <a:pt x="968490" y="3346713"/>
                </a:moveTo>
                <a:cubicBezTo>
                  <a:pt x="982777" y="3355190"/>
                  <a:pt x="992874" y="3347665"/>
                  <a:pt x="988778" y="3331473"/>
                </a:cubicBezTo>
                <a:cubicBezTo>
                  <a:pt x="986111" y="3320805"/>
                  <a:pt x="975253" y="3304136"/>
                  <a:pt x="959727" y="3300421"/>
                </a:cubicBezTo>
                <a:cubicBezTo>
                  <a:pt x="958108" y="3300231"/>
                  <a:pt x="956107" y="3300040"/>
                  <a:pt x="954107" y="3300517"/>
                </a:cubicBezTo>
                <a:cubicBezTo>
                  <a:pt x="938581" y="3304327"/>
                  <a:pt x="948011" y="3334616"/>
                  <a:pt x="968490" y="3346713"/>
                </a:cubicBezTo>
                <a:close/>
              </a:path>
              <a:path w="3942022" h="4005092">
                <a:moveTo>
                  <a:pt x="928580" y="3320805"/>
                </a:moveTo>
                <a:cubicBezTo>
                  <a:pt x="925437" y="3310042"/>
                  <a:pt x="914102" y="3293278"/>
                  <a:pt x="898862" y="3289658"/>
                </a:cubicBezTo>
                <a:cubicBezTo>
                  <a:pt x="897338" y="3289468"/>
                  <a:pt x="895338" y="3289277"/>
                  <a:pt x="893433" y="3289753"/>
                </a:cubicBezTo>
                <a:cubicBezTo>
                  <a:pt x="878002" y="3293944"/>
                  <a:pt x="890766" y="3326901"/>
                  <a:pt x="911911" y="3337474"/>
                </a:cubicBezTo>
                <a:cubicBezTo>
                  <a:pt x="925151" y="3344141"/>
                  <a:pt x="933057" y="3336236"/>
                  <a:pt x="928580" y="3320805"/>
                </a:cubicBezTo>
                <a:close/>
              </a:path>
              <a:path w="3942022" h="4005092">
                <a:moveTo>
                  <a:pt x="3086278" y="3648846"/>
                </a:moveTo>
                <a:cubicBezTo>
                  <a:pt x="3087802" y="3650084"/>
                  <a:pt x="3103804" y="3639130"/>
                  <a:pt x="3113425" y="3631987"/>
                </a:cubicBezTo>
                <a:cubicBezTo>
                  <a:pt x="3125712" y="3622938"/>
                  <a:pt x="3138856" y="3612079"/>
                  <a:pt x="3139237" y="3609603"/>
                </a:cubicBezTo>
                <a:cubicBezTo>
                  <a:pt x="3139142" y="3609508"/>
                  <a:pt x="3139047" y="3609508"/>
                  <a:pt x="3139047" y="3609412"/>
                </a:cubicBezTo>
                <a:cubicBezTo>
                  <a:pt x="3133332" y="3609889"/>
                  <a:pt x="3086945" y="3644464"/>
                  <a:pt x="3086278" y="3648846"/>
                </a:cubicBezTo>
                <a:close/>
              </a:path>
              <a:path w="3942022" h="4005092">
                <a:moveTo>
                  <a:pt x="3126760" y="3607412"/>
                </a:moveTo>
                <a:cubicBezTo>
                  <a:pt x="3126665" y="3607317"/>
                  <a:pt x="3126474" y="3607317"/>
                  <a:pt x="3126379" y="3607222"/>
                </a:cubicBezTo>
                <a:cubicBezTo>
                  <a:pt x="3119235" y="3607412"/>
                  <a:pt x="3073134" y="3642083"/>
                  <a:pt x="3073896" y="3646655"/>
                </a:cubicBezTo>
                <a:cubicBezTo>
                  <a:pt x="3076373" y="3647989"/>
                  <a:pt x="3092565" y="3637225"/>
                  <a:pt x="3102185" y="3630082"/>
                </a:cubicBezTo>
                <a:cubicBezTo>
                  <a:pt x="3112377" y="3622557"/>
                  <a:pt x="3127236" y="3610270"/>
                  <a:pt x="3126760" y="3607412"/>
                </a:cubicBezTo>
                <a:close/>
              </a:path>
              <a:path w="3942022" h="4005092">
                <a:moveTo>
                  <a:pt x="3109996" y="3604364"/>
                </a:moveTo>
                <a:cubicBezTo>
                  <a:pt x="3100852" y="3604364"/>
                  <a:pt x="3059704" y="3636368"/>
                  <a:pt x="3057799" y="3642845"/>
                </a:cubicBezTo>
                <a:cubicBezTo>
                  <a:pt x="3056560" y="3647131"/>
                  <a:pt x="3070943" y="3639607"/>
                  <a:pt x="3087326" y="3627415"/>
                </a:cubicBezTo>
                <a:cubicBezTo>
                  <a:pt x="3098947" y="3618747"/>
                  <a:pt x="3113615" y="3605983"/>
                  <a:pt x="3109996" y="3604364"/>
                </a:cubicBezTo>
                <a:close/>
              </a:path>
              <a:path w="3942022" h="4005092">
                <a:moveTo>
                  <a:pt x="3068752" y="3624081"/>
                </a:moveTo>
                <a:cubicBezTo>
                  <a:pt x="3080278" y="3615413"/>
                  <a:pt x="3094470" y="3602459"/>
                  <a:pt x="3089898" y="3600745"/>
                </a:cubicBezTo>
                <a:cubicBezTo>
                  <a:pt x="3079325" y="3600459"/>
                  <a:pt x="3038653" y="3632558"/>
                  <a:pt x="3037987" y="3639321"/>
                </a:cubicBezTo>
                <a:cubicBezTo>
                  <a:pt x="3037510" y="3643703"/>
                  <a:pt x="3052465" y="3636368"/>
                  <a:pt x="3068752" y="3624081"/>
                </a:cubicBezTo>
                <a:close/>
              </a:path>
              <a:path w="3942022" h="4005092">
                <a:moveTo>
                  <a:pt x="3065990" y="3596554"/>
                </a:moveTo>
                <a:cubicBezTo>
                  <a:pt x="3054656" y="3595982"/>
                  <a:pt x="3016556" y="3625700"/>
                  <a:pt x="3014460" y="3634368"/>
                </a:cubicBezTo>
                <a:cubicBezTo>
                  <a:pt x="3013031" y="3640369"/>
                  <a:pt x="3029128" y="3633225"/>
                  <a:pt x="3046369" y="3620176"/>
                </a:cubicBezTo>
                <a:cubicBezTo>
                  <a:pt x="3057894" y="3611508"/>
                  <a:pt x="3071515" y="3598459"/>
                  <a:pt x="3065990" y="3596554"/>
                </a:cubicBezTo>
                <a:close/>
              </a:path>
              <a:path w="3942022" h="4005092">
                <a:moveTo>
                  <a:pt x="3038368" y="3591696"/>
                </a:moveTo>
                <a:cubicBezTo>
                  <a:pt x="3025699" y="3590934"/>
                  <a:pt x="2988076" y="3620747"/>
                  <a:pt x="2987218" y="3629605"/>
                </a:cubicBezTo>
                <a:cubicBezTo>
                  <a:pt x="2986647" y="3635797"/>
                  <a:pt x="3003411" y="3628748"/>
                  <a:pt x="3020461" y="3615604"/>
                </a:cubicBezTo>
                <a:cubicBezTo>
                  <a:pt x="3031795" y="3606936"/>
                  <a:pt x="3044845" y="3593791"/>
                  <a:pt x="3038368" y="3591696"/>
                </a:cubicBezTo>
                <a:close/>
              </a:path>
              <a:path w="3942022" h="4005092">
                <a:moveTo>
                  <a:pt x="2990838" y="3610365"/>
                </a:moveTo>
                <a:cubicBezTo>
                  <a:pt x="3001982" y="3601697"/>
                  <a:pt x="3014365" y="3588362"/>
                  <a:pt x="3006935" y="3586171"/>
                </a:cubicBezTo>
                <a:cubicBezTo>
                  <a:pt x="2993410" y="3585219"/>
                  <a:pt x="2958453" y="3612556"/>
                  <a:pt x="2956357" y="3623128"/>
                </a:cubicBezTo>
                <a:cubicBezTo>
                  <a:pt x="2954929" y="3631034"/>
                  <a:pt x="2972931" y="3624367"/>
                  <a:pt x="2990838" y="3610365"/>
                </a:cubicBezTo>
                <a:close/>
              </a:path>
              <a:path w="3942022" h="4005092">
                <a:moveTo>
                  <a:pt x="2971883" y="3579980"/>
                </a:moveTo>
                <a:cubicBezTo>
                  <a:pt x="2957024" y="3578742"/>
                  <a:pt x="2922544" y="3606269"/>
                  <a:pt x="2921782" y="3617032"/>
                </a:cubicBezTo>
                <a:cubicBezTo>
                  <a:pt x="2921210" y="3625129"/>
                  <a:pt x="2939879" y="3618556"/>
                  <a:pt x="2957500" y="3604555"/>
                </a:cubicBezTo>
                <a:cubicBezTo>
                  <a:pt x="2968454" y="3595792"/>
                  <a:pt x="2980170" y="3582361"/>
                  <a:pt x="2971883" y="3579980"/>
                </a:cubicBezTo>
                <a:close/>
              </a:path>
              <a:path w="3942022" h="4005092">
                <a:moveTo>
                  <a:pt x="2920448" y="3597982"/>
                </a:moveTo>
                <a:cubicBezTo>
                  <a:pt x="2931211" y="3589219"/>
                  <a:pt x="2942260" y="3575694"/>
                  <a:pt x="2932926" y="3573122"/>
                </a:cubicBezTo>
                <a:cubicBezTo>
                  <a:pt x="2917591" y="3571694"/>
                  <a:pt x="2885301" y="3597125"/>
                  <a:pt x="2883491" y="3609031"/>
                </a:cubicBezTo>
                <a:cubicBezTo>
                  <a:pt x="2881967" y="3618842"/>
                  <a:pt x="2902351" y="3612746"/>
                  <a:pt x="2920448" y="3597982"/>
                </a:cubicBezTo>
                <a:close/>
              </a:path>
              <a:path w="3942022" h="4005092">
                <a:moveTo>
                  <a:pt x="2879776" y="3590839"/>
                </a:moveTo>
                <a:cubicBezTo>
                  <a:pt x="2890349" y="3582076"/>
                  <a:pt x="2900541" y="3568360"/>
                  <a:pt x="2890349" y="3565597"/>
                </a:cubicBezTo>
                <a:cubicBezTo>
                  <a:pt x="2873776" y="3563978"/>
                  <a:pt x="2842057" y="3589505"/>
                  <a:pt x="2841391" y="3601602"/>
                </a:cubicBezTo>
                <a:cubicBezTo>
                  <a:pt x="2840915" y="3611794"/>
                  <a:pt x="2861774" y="3605888"/>
                  <a:pt x="2879776" y="3590839"/>
                </a:cubicBezTo>
                <a:close/>
              </a:path>
              <a:path w="3942022" h="4005092">
                <a:moveTo>
                  <a:pt x="2844058" y="3557406"/>
                </a:moveTo>
                <a:cubicBezTo>
                  <a:pt x="2825865" y="3555501"/>
                  <a:pt x="2797195" y="3580171"/>
                  <a:pt x="2795766" y="3592172"/>
                </a:cubicBezTo>
                <a:cubicBezTo>
                  <a:pt x="2794337" y="3604078"/>
                  <a:pt x="2816911" y="3598840"/>
                  <a:pt x="2835390" y="3582933"/>
                </a:cubicBezTo>
                <a:cubicBezTo>
                  <a:pt x="2845677" y="3574075"/>
                  <a:pt x="2855202" y="3560359"/>
                  <a:pt x="2844058" y="3557406"/>
                </a:cubicBezTo>
                <a:close/>
              </a:path>
              <a:path w="3942022" h="4005092">
                <a:moveTo>
                  <a:pt x="2787384" y="3574551"/>
                </a:moveTo>
                <a:cubicBezTo>
                  <a:pt x="2797385" y="3565693"/>
                  <a:pt x="2806053" y="3551691"/>
                  <a:pt x="2793956" y="3548643"/>
                </a:cubicBezTo>
                <a:cubicBezTo>
                  <a:pt x="2775668" y="3546643"/>
                  <a:pt x="2746617" y="3570169"/>
                  <a:pt x="2746331" y="3583504"/>
                </a:cubicBezTo>
                <a:cubicBezTo>
                  <a:pt x="2745950" y="3595601"/>
                  <a:pt x="2769382" y="3590458"/>
                  <a:pt x="2787384" y="3574551"/>
                </a:cubicBezTo>
                <a:close/>
              </a:path>
              <a:path w="3942022" h="4005092">
                <a:moveTo>
                  <a:pt x="2740140" y="3539118"/>
                </a:moveTo>
                <a:cubicBezTo>
                  <a:pt x="2721281" y="3537022"/>
                  <a:pt x="2694420" y="3558358"/>
                  <a:pt x="2693277" y="3572551"/>
                </a:cubicBezTo>
                <a:cubicBezTo>
                  <a:pt x="2692134" y="3586457"/>
                  <a:pt x="2717470" y="3582171"/>
                  <a:pt x="2735758" y="3565407"/>
                </a:cubicBezTo>
                <a:lnTo>
                  <a:pt x="2735758" y="3565407"/>
                </a:lnTo>
                <a:cubicBezTo>
                  <a:pt x="2745379" y="3556453"/>
                  <a:pt x="2753189" y="3542356"/>
                  <a:pt x="2740140" y="3539118"/>
                </a:cubicBezTo>
                <a:close/>
              </a:path>
              <a:path w="3942022" h="4005092">
                <a:moveTo>
                  <a:pt x="1495413" y="3319662"/>
                </a:moveTo>
                <a:cubicBezTo>
                  <a:pt x="1472839" y="3316900"/>
                  <a:pt x="1464361" y="3339379"/>
                  <a:pt x="1475791" y="3356238"/>
                </a:cubicBezTo>
                <a:cubicBezTo>
                  <a:pt x="1488650" y="3375002"/>
                  <a:pt x="1514558" y="3371669"/>
                  <a:pt x="1517797" y="3350713"/>
                </a:cubicBezTo>
                <a:cubicBezTo>
                  <a:pt x="1519416" y="3340236"/>
                  <a:pt x="1513606" y="3323758"/>
                  <a:pt x="1495413" y="3319662"/>
                </a:cubicBezTo>
                <a:close/>
              </a:path>
              <a:path w="3942022" h="4005092">
                <a:moveTo>
                  <a:pt x="1422166" y="3306708"/>
                </a:moveTo>
                <a:cubicBezTo>
                  <a:pt x="1421404" y="3306613"/>
                  <a:pt x="1420451" y="3306422"/>
                  <a:pt x="1419689" y="3306422"/>
                </a:cubicBezTo>
                <a:cubicBezTo>
                  <a:pt x="1399877" y="3304994"/>
                  <a:pt x="1391686" y="3328425"/>
                  <a:pt x="1405973" y="3345570"/>
                </a:cubicBezTo>
                <a:cubicBezTo>
                  <a:pt x="1420070" y="3362524"/>
                  <a:pt x="1443311" y="3357953"/>
                  <a:pt x="1445502" y="3337855"/>
                </a:cubicBezTo>
                <a:lnTo>
                  <a:pt x="1445502" y="3337855"/>
                </a:lnTo>
                <a:cubicBezTo>
                  <a:pt x="1446645" y="3327472"/>
                  <a:pt x="1440168" y="3310804"/>
                  <a:pt x="1422166" y="3306708"/>
                </a:cubicBezTo>
                <a:close/>
              </a:path>
              <a:path w="3942022" h="4005092">
                <a:moveTo>
                  <a:pt x="1373969" y="3325282"/>
                </a:moveTo>
                <a:cubicBezTo>
                  <a:pt x="1374636" y="3314709"/>
                  <a:pt x="1367397" y="3298040"/>
                  <a:pt x="1349490" y="3293849"/>
                </a:cubicBezTo>
                <a:cubicBezTo>
                  <a:pt x="1348728" y="3293754"/>
                  <a:pt x="1347775" y="3293563"/>
                  <a:pt x="1347109" y="3293563"/>
                </a:cubicBezTo>
                <a:cubicBezTo>
                  <a:pt x="1327487" y="3292230"/>
                  <a:pt x="1320534" y="3315852"/>
                  <a:pt x="1335488" y="3333092"/>
                </a:cubicBezTo>
                <a:cubicBezTo>
                  <a:pt x="1350061" y="3350142"/>
                  <a:pt x="1372731" y="3345475"/>
                  <a:pt x="1373969" y="3325282"/>
                </a:cubicBezTo>
                <a:close/>
              </a:path>
              <a:path w="3942022" h="4005092">
                <a:moveTo>
                  <a:pt x="1277671" y="3281276"/>
                </a:moveTo>
                <a:cubicBezTo>
                  <a:pt x="1276243" y="3281086"/>
                  <a:pt x="1274433" y="3280895"/>
                  <a:pt x="1273004" y="3280990"/>
                </a:cubicBezTo>
                <a:cubicBezTo>
                  <a:pt x="1254430" y="3281848"/>
                  <a:pt x="1251097" y="3306803"/>
                  <a:pt x="1267480" y="3322805"/>
                </a:cubicBezTo>
                <a:cubicBezTo>
                  <a:pt x="1282910" y="3337855"/>
                  <a:pt x="1302913" y="3332235"/>
                  <a:pt x="1303103" y="3312899"/>
                </a:cubicBezTo>
                <a:cubicBezTo>
                  <a:pt x="1303198" y="3302136"/>
                  <a:pt x="1295388" y="3285277"/>
                  <a:pt x="1277671" y="3281276"/>
                </a:cubicBezTo>
                <a:close/>
              </a:path>
              <a:path w="3942022" h="4005092">
                <a:moveTo>
                  <a:pt x="1232999" y="3300421"/>
                </a:moveTo>
                <a:cubicBezTo>
                  <a:pt x="1232618" y="3289658"/>
                  <a:pt x="1224236" y="3272704"/>
                  <a:pt x="1206805" y="3268703"/>
                </a:cubicBezTo>
                <a:cubicBezTo>
                  <a:pt x="1205472" y="3268513"/>
                  <a:pt x="1203567" y="3268322"/>
                  <a:pt x="1202233" y="3268418"/>
                </a:cubicBezTo>
                <a:cubicBezTo>
                  <a:pt x="1184041" y="3269275"/>
                  <a:pt x="1182040" y="3294516"/>
                  <a:pt x="1198709" y="3310613"/>
                </a:cubicBezTo>
                <a:cubicBezTo>
                  <a:pt x="1214425" y="3325663"/>
                  <a:pt x="1233666" y="3320043"/>
                  <a:pt x="1232999" y="3300421"/>
                </a:cubicBezTo>
                <a:close/>
              </a:path>
              <a:path w="3942022" h="4005092">
                <a:moveTo>
                  <a:pt x="1132891" y="3300421"/>
                </a:moveTo>
                <a:cubicBezTo>
                  <a:pt x="1148608" y="3313280"/>
                  <a:pt x="1165467" y="3306708"/>
                  <a:pt x="1163943" y="3288325"/>
                </a:cubicBezTo>
                <a:lnTo>
                  <a:pt x="1163943" y="3288325"/>
                </a:lnTo>
                <a:cubicBezTo>
                  <a:pt x="1163086" y="3277466"/>
                  <a:pt x="1154132" y="3260512"/>
                  <a:pt x="1136797" y="3256511"/>
                </a:cubicBezTo>
                <a:cubicBezTo>
                  <a:pt x="1135463" y="3256321"/>
                  <a:pt x="1133653" y="3256130"/>
                  <a:pt x="1132320" y="3256225"/>
                </a:cubicBezTo>
                <a:cubicBezTo>
                  <a:pt x="1113746" y="3257178"/>
                  <a:pt x="1114032" y="3284896"/>
                  <a:pt x="1132891" y="3300421"/>
                </a:cubicBezTo>
                <a:close/>
              </a:path>
              <a:path w="3942022" h="4005092">
                <a:moveTo>
                  <a:pt x="1066502" y="3288706"/>
                </a:moveTo>
                <a:cubicBezTo>
                  <a:pt x="1082409" y="3301564"/>
                  <a:pt x="1098411" y="3294897"/>
                  <a:pt x="1096125" y="3276323"/>
                </a:cubicBezTo>
                <a:cubicBezTo>
                  <a:pt x="1094791" y="3265369"/>
                  <a:pt x="1085266" y="3248320"/>
                  <a:pt x="1068217" y="3244319"/>
                </a:cubicBezTo>
                <a:cubicBezTo>
                  <a:pt x="1066883" y="3244129"/>
                  <a:pt x="1065169" y="3243938"/>
                  <a:pt x="1063835" y="3244033"/>
                </a:cubicBezTo>
                <a:cubicBezTo>
                  <a:pt x="1045833" y="3245177"/>
                  <a:pt x="1047452" y="3273180"/>
                  <a:pt x="1066502" y="3288706"/>
                </a:cubicBezTo>
                <a:close/>
              </a:path>
              <a:path w="3942022" h="4005092">
                <a:moveTo>
                  <a:pt x="1003542" y="3278800"/>
                </a:moveTo>
                <a:cubicBezTo>
                  <a:pt x="1019163" y="3289753"/>
                  <a:pt x="1032498" y="3282419"/>
                  <a:pt x="1029545" y="3264607"/>
                </a:cubicBezTo>
                <a:cubicBezTo>
                  <a:pt x="1027735" y="3253654"/>
                  <a:pt x="1017639" y="3236413"/>
                  <a:pt x="1001065" y="3232508"/>
                </a:cubicBezTo>
                <a:cubicBezTo>
                  <a:pt x="999351" y="3232318"/>
                  <a:pt x="997160" y="3232032"/>
                  <a:pt x="994874" y="3232508"/>
                </a:cubicBezTo>
                <a:cubicBezTo>
                  <a:pt x="978491" y="3236032"/>
                  <a:pt x="983825" y="3264988"/>
                  <a:pt x="1003542" y="3278800"/>
                </a:cubicBezTo>
                <a:close/>
              </a:path>
              <a:path w="3942022" h="4005092">
                <a:moveTo>
                  <a:pt x="939915" y="3267560"/>
                </a:moveTo>
                <a:cubicBezTo>
                  <a:pt x="955536" y="3278514"/>
                  <a:pt x="968109" y="3271085"/>
                  <a:pt x="964394" y="3253082"/>
                </a:cubicBezTo>
                <a:cubicBezTo>
                  <a:pt x="962108" y="3242033"/>
                  <a:pt x="951535" y="3224698"/>
                  <a:pt x="935248" y="3220888"/>
                </a:cubicBezTo>
                <a:cubicBezTo>
                  <a:pt x="933628" y="3220697"/>
                  <a:pt x="931438" y="3220411"/>
                  <a:pt x="929342" y="3220983"/>
                </a:cubicBezTo>
                <a:cubicBezTo>
                  <a:pt x="913721" y="3224603"/>
                  <a:pt x="920293" y="3253749"/>
                  <a:pt x="939915" y="3267560"/>
                </a:cubicBezTo>
                <a:close/>
              </a:path>
              <a:path w="3942022" h="4005092">
                <a:moveTo>
                  <a:pt x="901053" y="3241938"/>
                </a:moveTo>
                <a:cubicBezTo>
                  <a:pt x="898291" y="3230794"/>
                  <a:pt x="887242" y="3213363"/>
                  <a:pt x="871335" y="3209648"/>
                </a:cubicBezTo>
                <a:cubicBezTo>
                  <a:pt x="869716" y="3209458"/>
                  <a:pt x="867620" y="3209267"/>
                  <a:pt x="865620" y="3209744"/>
                </a:cubicBezTo>
                <a:cubicBezTo>
                  <a:pt x="849713" y="3213744"/>
                  <a:pt x="859238" y="3245462"/>
                  <a:pt x="880193" y="3258130"/>
                </a:cubicBezTo>
                <a:cubicBezTo>
                  <a:pt x="894957" y="3266989"/>
                  <a:pt x="905244" y="3258988"/>
                  <a:pt x="901053" y="3241938"/>
                </a:cubicBezTo>
                <a:close/>
              </a:path>
              <a:path w="3942022" h="4005092">
                <a:moveTo>
                  <a:pt x="809327" y="3198694"/>
                </a:moveTo>
                <a:cubicBezTo>
                  <a:pt x="807803" y="3198504"/>
                  <a:pt x="805708" y="3198313"/>
                  <a:pt x="803803" y="3198790"/>
                </a:cubicBezTo>
                <a:cubicBezTo>
                  <a:pt x="787896" y="3203171"/>
                  <a:pt x="800755" y="3237652"/>
                  <a:pt x="822376" y="3248701"/>
                </a:cubicBezTo>
                <a:cubicBezTo>
                  <a:pt x="835902" y="3255559"/>
                  <a:pt x="843903" y="3247177"/>
                  <a:pt x="839331" y="3231079"/>
                </a:cubicBezTo>
                <a:cubicBezTo>
                  <a:pt x="836092" y="3219745"/>
                  <a:pt x="824662" y="3202314"/>
                  <a:pt x="809327" y="3198694"/>
                </a:cubicBezTo>
                <a:close/>
              </a:path>
              <a:path w="3942022" h="4005092">
                <a:moveTo>
                  <a:pt x="749129" y="3188027"/>
                </a:moveTo>
                <a:cubicBezTo>
                  <a:pt x="747605" y="3187836"/>
                  <a:pt x="745700" y="3187645"/>
                  <a:pt x="743890" y="3188217"/>
                </a:cubicBezTo>
                <a:cubicBezTo>
                  <a:pt x="728936" y="3192789"/>
                  <a:pt x="743033" y="3227460"/>
                  <a:pt x="764179" y="3238414"/>
                </a:cubicBezTo>
                <a:cubicBezTo>
                  <a:pt x="777418" y="3245272"/>
                  <a:pt x="784753" y="3236699"/>
                  <a:pt x="779514" y="3220507"/>
                </a:cubicBezTo>
                <a:cubicBezTo>
                  <a:pt x="775990" y="3209172"/>
                  <a:pt x="764083" y="3191646"/>
                  <a:pt x="749129" y="3188027"/>
                </a:cubicBezTo>
                <a:close/>
              </a:path>
              <a:path w="3942022" h="4005092">
                <a:moveTo>
                  <a:pt x="3167527" y="3586457"/>
                </a:moveTo>
                <a:cubicBezTo>
                  <a:pt x="3169241" y="3587695"/>
                  <a:pt x="3184672" y="3576075"/>
                  <a:pt x="3194006" y="3568550"/>
                </a:cubicBezTo>
                <a:cubicBezTo>
                  <a:pt x="3205817" y="3558930"/>
                  <a:pt x="3218390" y="3547310"/>
                  <a:pt x="3218581" y="3544643"/>
                </a:cubicBezTo>
                <a:cubicBezTo>
                  <a:pt x="3218485" y="3544547"/>
                  <a:pt x="3218390" y="3544547"/>
                  <a:pt x="3218295" y="3544452"/>
                </a:cubicBezTo>
                <a:cubicBezTo>
                  <a:pt x="3212390" y="3544928"/>
                  <a:pt x="3167812" y="3581885"/>
                  <a:pt x="3167527" y="3586457"/>
                </a:cubicBezTo>
                <a:close/>
              </a:path>
              <a:path w="3942022" h="4005092">
                <a:moveTo>
                  <a:pt x="3166955" y="3535308"/>
                </a:moveTo>
                <a:cubicBezTo>
                  <a:pt x="3155906" y="3535022"/>
                  <a:pt x="3116854" y="3569312"/>
                  <a:pt x="3116758" y="3576456"/>
                </a:cubicBezTo>
                <a:cubicBezTo>
                  <a:pt x="3116758" y="3581123"/>
                  <a:pt x="3131522" y="3573218"/>
                  <a:pt x="3147143" y="3560168"/>
                </a:cubicBezTo>
                <a:cubicBezTo>
                  <a:pt x="3158287" y="3551024"/>
                  <a:pt x="3171813" y="3537213"/>
                  <a:pt x="3166955" y="3535308"/>
                </a:cubicBezTo>
                <a:close/>
              </a:path>
              <a:path w="3942022" h="4005092">
                <a:moveTo>
                  <a:pt x="3123807" y="3556072"/>
                </a:moveTo>
                <a:cubicBezTo>
                  <a:pt x="3134856" y="3546833"/>
                  <a:pt x="3147715" y="3532927"/>
                  <a:pt x="3142000" y="3530927"/>
                </a:cubicBezTo>
                <a:cubicBezTo>
                  <a:pt x="3130189" y="3530355"/>
                  <a:pt x="3093422" y="3562073"/>
                  <a:pt x="3092184" y="3571217"/>
                </a:cubicBezTo>
                <a:cubicBezTo>
                  <a:pt x="3091231" y="3577599"/>
                  <a:pt x="3107233" y="3569979"/>
                  <a:pt x="3123807" y="3556072"/>
                </a:cubicBezTo>
                <a:close/>
              </a:path>
              <a:path w="3942022" h="4005092">
                <a:moveTo>
                  <a:pt x="3113044" y="3525878"/>
                </a:moveTo>
                <a:cubicBezTo>
                  <a:pt x="3099804" y="3525116"/>
                  <a:pt x="3063514" y="3556835"/>
                  <a:pt x="3063514" y="3566264"/>
                </a:cubicBezTo>
                <a:cubicBezTo>
                  <a:pt x="3063514" y="3572741"/>
                  <a:pt x="3080278" y="3565216"/>
                  <a:pt x="3096661" y="3551310"/>
                </a:cubicBezTo>
                <a:cubicBezTo>
                  <a:pt x="3107519" y="3542071"/>
                  <a:pt x="3119806" y="3528069"/>
                  <a:pt x="3113044" y="3525878"/>
                </a:cubicBezTo>
                <a:close/>
              </a:path>
              <a:path w="3942022" h="4005092">
                <a:moveTo>
                  <a:pt x="3065609" y="3545881"/>
                </a:moveTo>
                <a:cubicBezTo>
                  <a:pt x="3076373" y="3536641"/>
                  <a:pt x="3088088" y="3522449"/>
                  <a:pt x="3080278" y="3520068"/>
                </a:cubicBezTo>
                <a:cubicBezTo>
                  <a:pt x="3066181" y="3519020"/>
                  <a:pt x="3032272" y="3548262"/>
                  <a:pt x="3031129" y="3559502"/>
                </a:cubicBezTo>
                <a:cubicBezTo>
                  <a:pt x="3030272" y="3567883"/>
                  <a:pt x="3048369" y="3560740"/>
                  <a:pt x="3065609" y="3545881"/>
                </a:cubicBezTo>
                <a:close/>
              </a:path>
              <a:path w="3942022" h="4005092">
                <a:moveTo>
                  <a:pt x="3043511" y="3513591"/>
                </a:moveTo>
                <a:cubicBezTo>
                  <a:pt x="3027985" y="3512353"/>
                  <a:pt x="2994553" y="3541594"/>
                  <a:pt x="2994743" y="3553024"/>
                </a:cubicBezTo>
                <a:cubicBezTo>
                  <a:pt x="2994839" y="3561502"/>
                  <a:pt x="3013698" y="3554548"/>
                  <a:pt x="3030652" y="3539594"/>
                </a:cubicBezTo>
                <a:cubicBezTo>
                  <a:pt x="3041225" y="3530355"/>
                  <a:pt x="3052274" y="3516163"/>
                  <a:pt x="3043511" y="3513591"/>
                </a:cubicBezTo>
                <a:close/>
              </a:path>
              <a:path w="3942022" h="4005092">
                <a:moveTo>
                  <a:pt x="2991886" y="3532831"/>
                </a:moveTo>
                <a:cubicBezTo>
                  <a:pt x="3002268" y="3523497"/>
                  <a:pt x="3012650" y="3509114"/>
                  <a:pt x="3002840" y="3506447"/>
                </a:cubicBezTo>
                <a:cubicBezTo>
                  <a:pt x="2986742" y="3505019"/>
                  <a:pt x="2955405" y="3532069"/>
                  <a:pt x="2954548" y="3544738"/>
                </a:cubicBezTo>
                <a:cubicBezTo>
                  <a:pt x="2953786" y="3555215"/>
                  <a:pt x="2973979" y="3548833"/>
                  <a:pt x="2991886" y="3532831"/>
                </a:cubicBezTo>
                <a:close/>
              </a:path>
              <a:path w="3942022" h="4005092">
                <a:moveTo>
                  <a:pt x="2958262" y="3498541"/>
                </a:moveTo>
                <a:cubicBezTo>
                  <a:pt x="2940832" y="3496922"/>
                  <a:pt x="2909971" y="3524069"/>
                  <a:pt x="2910352" y="3536927"/>
                </a:cubicBezTo>
                <a:cubicBezTo>
                  <a:pt x="2910637" y="3547595"/>
                  <a:pt x="2931783" y="3541309"/>
                  <a:pt x="2949214" y="3525307"/>
                </a:cubicBezTo>
                <a:cubicBezTo>
                  <a:pt x="2959501" y="3515972"/>
                  <a:pt x="2969026" y="3501494"/>
                  <a:pt x="2958262" y="3498541"/>
                </a:cubicBezTo>
                <a:close/>
              </a:path>
              <a:path w="3942022" h="4005092">
                <a:moveTo>
                  <a:pt x="2902732" y="3517115"/>
                </a:moveTo>
                <a:cubicBezTo>
                  <a:pt x="2912733" y="3507686"/>
                  <a:pt x="2921496" y="3493112"/>
                  <a:pt x="2909875" y="3489969"/>
                </a:cubicBezTo>
                <a:cubicBezTo>
                  <a:pt x="2891968" y="3488159"/>
                  <a:pt x="2863012" y="3513019"/>
                  <a:pt x="2862441" y="3526926"/>
                </a:cubicBezTo>
                <a:cubicBezTo>
                  <a:pt x="2861869" y="3539594"/>
                  <a:pt x="2884825" y="3533974"/>
                  <a:pt x="2902732" y="3517115"/>
                </a:cubicBezTo>
                <a:close/>
              </a:path>
              <a:path w="3942022" h="4005092">
                <a:moveTo>
                  <a:pt x="2852344" y="3508257"/>
                </a:moveTo>
                <a:cubicBezTo>
                  <a:pt x="2862060" y="3498827"/>
                  <a:pt x="2870061" y="3484063"/>
                  <a:pt x="2857298" y="3480825"/>
                </a:cubicBezTo>
                <a:cubicBezTo>
                  <a:pt x="2838057" y="3478825"/>
                  <a:pt x="2809673" y="3503685"/>
                  <a:pt x="2810434" y="3517877"/>
                </a:cubicBezTo>
                <a:cubicBezTo>
                  <a:pt x="2811101" y="3530641"/>
                  <a:pt x="2835009" y="3525116"/>
                  <a:pt x="2852344" y="3508257"/>
                </a:cubicBezTo>
                <a:close/>
              </a:path>
              <a:path w="3942022" h="4005092">
                <a:moveTo>
                  <a:pt x="2801100" y="3470824"/>
                </a:moveTo>
                <a:cubicBezTo>
                  <a:pt x="2781764" y="3468728"/>
                  <a:pt x="2754904" y="3491683"/>
                  <a:pt x="2754713" y="3506352"/>
                </a:cubicBezTo>
                <a:cubicBezTo>
                  <a:pt x="2754523" y="3521116"/>
                  <a:pt x="2780526" y="3516448"/>
                  <a:pt x="2798242" y="3498637"/>
                </a:cubicBezTo>
                <a:lnTo>
                  <a:pt x="2798242" y="3498637"/>
                </a:lnTo>
                <a:cubicBezTo>
                  <a:pt x="2807672" y="3489207"/>
                  <a:pt x="2814816" y="3474253"/>
                  <a:pt x="2801100" y="3470824"/>
                </a:cubicBezTo>
                <a:close/>
              </a:path>
              <a:path w="3942022" h="4005092">
                <a:moveTo>
                  <a:pt x="1576280" y="3254892"/>
                </a:moveTo>
                <a:cubicBezTo>
                  <a:pt x="1552944" y="3252035"/>
                  <a:pt x="1542371" y="3275752"/>
                  <a:pt x="1553325" y="3292802"/>
                </a:cubicBezTo>
                <a:cubicBezTo>
                  <a:pt x="1565898" y="3312423"/>
                  <a:pt x="1593711" y="3308899"/>
                  <a:pt x="1598378" y="3287182"/>
                </a:cubicBezTo>
                <a:cubicBezTo>
                  <a:pt x="1600664" y="3276323"/>
                  <a:pt x="1595330" y="3259273"/>
                  <a:pt x="1576280" y="3254892"/>
                </a:cubicBezTo>
                <a:close/>
              </a:path>
              <a:path w="3942022" h="4005092">
                <a:moveTo>
                  <a:pt x="1499318" y="3241271"/>
                </a:moveTo>
                <a:cubicBezTo>
                  <a:pt x="1476077" y="3238414"/>
                  <a:pt x="1466647" y="3262321"/>
                  <a:pt x="1478173" y="3279466"/>
                </a:cubicBezTo>
                <a:cubicBezTo>
                  <a:pt x="1491412" y="3299183"/>
                  <a:pt x="1518749" y="3295564"/>
                  <a:pt x="1522369" y="3273656"/>
                </a:cubicBezTo>
                <a:cubicBezTo>
                  <a:pt x="1524178" y="3262893"/>
                  <a:pt x="1518273" y="3245653"/>
                  <a:pt x="1499318" y="3241271"/>
                </a:cubicBezTo>
                <a:close/>
              </a:path>
              <a:path w="3942022" h="4005092">
                <a:moveTo>
                  <a:pt x="1422737" y="3227841"/>
                </a:moveTo>
                <a:cubicBezTo>
                  <a:pt x="1421975" y="3227746"/>
                  <a:pt x="1420927" y="3227555"/>
                  <a:pt x="1420165" y="3227555"/>
                </a:cubicBezTo>
                <a:cubicBezTo>
                  <a:pt x="1399306" y="3226127"/>
                  <a:pt x="1390257" y="3250606"/>
                  <a:pt x="1405021" y="3268513"/>
                </a:cubicBezTo>
                <a:cubicBezTo>
                  <a:pt x="1419594" y="3286229"/>
                  <a:pt x="1444168" y="3281467"/>
                  <a:pt x="1446740" y="3260512"/>
                </a:cubicBezTo>
                <a:cubicBezTo>
                  <a:pt x="1448074" y="3249463"/>
                  <a:pt x="1441501" y="3232127"/>
                  <a:pt x="1422737" y="3227841"/>
                </a:cubicBezTo>
                <a:close/>
              </a:path>
              <a:path w="3942022" h="4005092">
                <a:moveTo>
                  <a:pt x="1346632" y="3214411"/>
                </a:moveTo>
                <a:cubicBezTo>
                  <a:pt x="1345870" y="3214315"/>
                  <a:pt x="1344918" y="3214125"/>
                  <a:pt x="1344156" y="3214125"/>
                </a:cubicBezTo>
                <a:cubicBezTo>
                  <a:pt x="1323582" y="3212696"/>
                  <a:pt x="1315676" y="3237366"/>
                  <a:pt x="1331011" y="3255368"/>
                </a:cubicBezTo>
                <a:cubicBezTo>
                  <a:pt x="1346061" y="3273085"/>
                  <a:pt x="1370064" y="3268227"/>
                  <a:pt x="1371778" y="3247177"/>
                </a:cubicBezTo>
                <a:cubicBezTo>
                  <a:pt x="1372636" y="3236128"/>
                  <a:pt x="1365397" y="3218697"/>
                  <a:pt x="1346632" y="3214411"/>
                </a:cubicBezTo>
                <a:close/>
              </a:path>
              <a:path w="3942022" h="4005092">
                <a:moveTo>
                  <a:pt x="1271575" y="3201171"/>
                </a:moveTo>
                <a:cubicBezTo>
                  <a:pt x="1270813" y="3201076"/>
                  <a:pt x="1269861" y="3200885"/>
                  <a:pt x="1269099" y="3200885"/>
                </a:cubicBezTo>
                <a:cubicBezTo>
                  <a:pt x="1248811" y="3199552"/>
                  <a:pt x="1242143" y="3224412"/>
                  <a:pt x="1257859" y="3242510"/>
                </a:cubicBezTo>
                <a:cubicBezTo>
                  <a:pt x="1273385" y="3260321"/>
                  <a:pt x="1296721" y="3255368"/>
                  <a:pt x="1297483" y="3234128"/>
                </a:cubicBezTo>
                <a:cubicBezTo>
                  <a:pt x="1297864" y="3222983"/>
                  <a:pt x="1290149" y="3205457"/>
                  <a:pt x="1271575" y="3201171"/>
                </a:cubicBezTo>
                <a:close/>
              </a:path>
              <a:path w="3942022" h="4005092">
                <a:moveTo>
                  <a:pt x="1223950" y="3221078"/>
                </a:moveTo>
                <a:cubicBezTo>
                  <a:pt x="1223855" y="3209934"/>
                  <a:pt x="1215568" y="3192218"/>
                  <a:pt x="1197376" y="3188027"/>
                </a:cubicBezTo>
                <a:cubicBezTo>
                  <a:pt x="1195947" y="3187836"/>
                  <a:pt x="1194042" y="3187645"/>
                  <a:pt x="1192518" y="3187741"/>
                </a:cubicBezTo>
                <a:cubicBezTo>
                  <a:pt x="1173373" y="3188693"/>
                  <a:pt x="1170325" y="3214982"/>
                  <a:pt x="1187470" y="3231651"/>
                </a:cubicBezTo>
                <a:cubicBezTo>
                  <a:pt x="1203662" y="3247462"/>
                  <a:pt x="1224141" y="3241462"/>
                  <a:pt x="1223950" y="3221078"/>
                </a:cubicBezTo>
                <a:close/>
              </a:path>
              <a:path w="3942022" h="4005092">
                <a:moveTo>
                  <a:pt x="1151751" y="3208410"/>
                </a:moveTo>
                <a:cubicBezTo>
                  <a:pt x="1151179" y="3197170"/>
                  <a:pt x="1142321" y="3179359"/>
                  <a:pt x="1124319" y="3175168"/>
                </a:cubicBezTo>
                <a:cubicBezTo>
                  <a:pt x="1122890" y="3174977"/>
                  <a:pt x="1121080" y="3174787"/>
                  <a:pt x="1119652" y="3174882"/>
                </a:cubicBezTo>
                <a:cubicBezTo>
                  <a:pt x="1100983" y="3175930"/>
                  <a:pt x="1099173" y="3202409"/>
                  <a:pt x="1116604" y="3219173"/>
                </a:cubicBezTo>
                <a:cubicBezTo>
                  <a:pt x="1132891" y="3234889"/>
                  <a:pt x="1152703" y="3228889"/>
                  <a:pt x="1151751" y="3208410"/>
                </a:cubicBezTo>
                <a:close/>
              </a:path>
              <a:path w="3942022" h="4005092">
                <a:moveTo>
                  <a:pt x="1048881" y="3208696"/>
                </a:moveTo>
                <a:cubicBezTo>
                  <a:pt x="1065169" y="3222126"/>
                  <a:pt x="1082409" y="3215173"/>
                  <a:pt x="1080694" y="3195837"/>
                </a:cubicBezTo>
                <a:cubicBezTo>
                  <a:pt x="1079742" y="3184502"/>
                  <a:pt x="1070312" y="3166690"/>
                  <a:pt x="1052596" y="3162499"/>
                </a:cubicBezTo>
                <a:cubicBezTo>
                  <a:pt x="1051262" y="3162309"/>
                  <a:pt x="1049357" y="3162119"/>
                  <a:pt x="1048024" y="3162214"/>
                </a:cubicBezTo>
                <a:cubicBezTo>
                  <a:pt x="1028783" y="3163452"/>
                  <a:pt x="1029355" y="3192598"/>
                  <a:pt x="1048881" y="3208696"/>
                </a:cubicBezTo>
                <a:close/>
              </a:path>
              <a:path w="3942022" h="4005092">
                <a:moveTo>
                  <a:pt x="980587" y="3196694"/>
                </a:moveTo>
                <a:cubicBezTo>
                  <a:pt x="996874" y="3210124"/>
                  <a:pt x="1013353" y="3202981"/>
                  <a:pt x="1010876" y="3183550"/>
                </a:cubicBezTo>
                <a:lnTo>
                  <a:pt x="1010876" y="3183550"/>
                </a:lnTo>
                <a:cubicBezTo>
                  <a:pt x="1009447" y="3172120"/>
                  <a:pt x="999541" y="3154213"/>
                  <a:pt x="982301" y="3150117"/>
                </a:cubicBezTo>
                <a:cubicBezTo>
                  <a:pt x="980968" y="3149927"/>
                  <a:pt x="979158" y="3149736"/>
                  <a:pt x="977824" y="3149831"/>
                </a:cubicBezTo>
                <a:cubicBezTo>
                  <a:pt x="959155" y="3151165"/>
                  <a:pt x="960965" y="3180502"/>
                  <a:pt x="980587" y="3196694"/>
                </a:cubicBezTo>
                <a:close/>
              </a:path>
              <a:path w="3942022" h="4005092">
                <a:moveTo>
                  <a:pt x="916102" y="3186503"/>
                </a:moveTo>
                <a:cubicBezTo>
                  <a:pt x="932104" y="3197932"/>
                  <a:pt x="945820" y="3190217"/>
                  <a:pt x="942772" y="3171453"/>
                </a:cubicBezTo>
                <a:cubicBezTo>
                  <a:pt x="940867" y="3159928"/>
                  <a:pt x="930580" y="3141925"/>
                  <a:pt x="913531" y="3137925"/>
                </a:cubicBezTo>
                <a:cubicBezTo>
                  <a:pt x="911721" y="3137735"/>
                  <a:pt x="909530" y="3137449"/>
                  <a:pt x="907244" y="3138020"/>
                </a:cubicBezTo>
                <a:cubicBezTo>
                  <a:pt x="890480" y="3141925"/>
                  <a:pt x="896005" y="3172215"/>
                  <a:pt x="916102" y="3186503"/>
                </a:cubicBezTo>
                <a:close/>
              </a:path>
              <a:path w="3942022" h="4005092">
                <a:moveTo>
                  <a:pt x="876288" y="3159832"/>
                </a:moveTo>
                <a:cubicBezTo>
                  <a:pt x="874002" y="3148212"/>
                  <a:pt x="863239" y="3130210"/>
                  <a:pt x="846665" y="3126209"/>
                </a:cubicBezTo>
                <a:cubicBezTo>
                  <a:pt x="845427" y="3126114"/>
                  <a:pt x="843712" y="3125923"/>
                  <a:pt x="842474" y="3126019"/>
                </a:cubicBezTo>
                <a:cubicBezTo>
                  <a:pt x="824662" y="3127638"/>
                  <a:pt x="830473" y="3160213"/>
                  <a:pt x="851237" y="3175072"/>
                </a:cubicBezTo>
                <a:cubicBezTo>
                  <a:pt x="867239" y="3186503"/>
                  <a:pt x="880098" y="3178597"/>
                  <a:pt x="876288" y="3159832"/>
                </a:cubicBezTo>
                <a:close/>
              </a:path>
              <a:path w="3942022" h="4005092">
                <a:moveTo>
                  <a:pt x="811613" y="3148403"/>
                </a:moveTo>
                <a:cubicBezTo>
                  <a:pt x="808851" y="3136687"/>
                  <a:pt x="797707" y="3118589"/>
                  <a:pt x="781705" y="3114779"/>
                </a:cubicBezTo>
                <a:cubicBezTo>
                  <a:pt x="779990" y="3114589"/>
                  <a:pt x="777895" y="3114398"/>
                  <a:pt x="775799" y="3114874"/>
                </a:cubicBezTo>
                <a:cubicBezTo>
                  <a:pt x="759988" y="3119161"/>
                  <a:pt x="769703" y="3152689"/>
                  <a:pt x="790372" y="3165357"/>
                </a:cubicBezTo>
                <a:cubicBezTo>
                  <a:pt x="805327" y="3174596"/>
                  <a:pt x="815804" y="3166119"/>
                  <a:pt x="811613" y="3148403"/>
                </a:cubicBezTo>
                <a:close/>
              </a:path>
              <a:path w="3942022" h="4005092">
                <a:moveTo>
                  <a:pt x="749034" y="3137353"/>
                </a:moveTo>
                <a:lnTo>
                  <a:pt x="749034" y="3137353"/>
                </a:lnTo>
                <a:cubicBezTo>
                  <a:pt x="745891" y="3125638"/>
                  <a:pt x="734365" y="3107445"/>
                  <a:pt x="718744" y="3103635"/>
                </a:cubicBezTo>
                <a:cubicBezTo>
                  <a:pt x="717125" y="3103444"/>
                  <a:pt x="715125" y="3103254"/>
                  <a:pt x="713220" y="3103825"/>
                </a:cubicBezTo>
                <a:cubicBezTo>
                  <a:pt x="697885" y="3108397"/>
                  <a:pt x="708553" y="3141640"/>
                  <a:pt x="729508" y="3154689"/>
                </a:cubicBezTo>
                <a:cubicBezTo>
                  <a:pt x="744176" y="3163833"/>
                  <a:pt x="753892" y="3155261"/>
                  <a:pt x="749034" y="3137353"/>
                </a:cubicBezTo>
                <a:close/>
              </a:path>
              <a:path w="3942022" h="4005092">
                <a:moveTo>
                  <a:pt x="658261" y="3092967"/>
                </a:moveTo>
                <a:cubicBezTo>
                  <a:pt x="656737" y="3092777"/>
                  <a:pt x="654832" y="3092586"/>
                  <a:pt x="652927" y="3093253"/>
                </a:cubicBezTo>
                <a:cubicBezTo>
                  <a:pt x="637877" y="3098206"/>
                  <a:pt x="651688" y="3134401"/>
                  <a:pt x="672929" y="3145545"/>
                </a:cubicBezTo>
                <a:cubicBezTo>
                  <a:pt x="686264" y="3152594"/>
                  <a:pt x="693789" y="3143640"/>
                  <a:pt x="688645" y="3126686"/>
                </a:cubicBezTo>
                <a:cubicBezTo>
                  <a:pt x="685121" y="3114874"/>
                  <a:pt x="673310" y="3096682"/>
                  <a:pt x="658261" y="3092967"/>
                </a:cubicBezTo>
                <a:close/>
              </a:path>
              <a:path w="3942022" h="4005092">
                <a:moveTo>
                  <a:pt x="3192482" y="3509686"/>
                </a:moveTo>
                <a:cubicBezTo>
                  <a:pt x="3192768" y="3514639"/>
                  <a:pt x="3207341" y="3506257"/>
                  <a:pt x="3222486" y="3492445"/>
                </a:cubicBezTo>
                <a:lnTo>
                  <a:pt x="3222486" y="3492445"/>
                </a:lnTo>
                <a:cubicBezTo>
                  <a:pt x="3233249" y="3482635"/>
                  <a:pt x="3246013" y="3467966"/>
                  <a:pt x="3240965" y="3465966"/>
                </a:cubicBezTo>
                <a:cubicBezTo>
                  <a:pt x="3229534" y="3465680"/>
                  <a:pt x="3192006" y="3502066"/>
                  <a:pt x="3192482" y="3509686"/>
                </a:cubicBezTo>
                <a:close/>
              </a:path>
              <a:path w="3942022" h="4005092">
                <a:moveTo>
                  <a:pt x="3198007" y="3488064"/>
                </a:moveTo>
                <a:cubicBezTo>
                  <a:pt x="3208675" y="3478253"/>
                  <a:pt x="3220867" y="3463489"/>
                  <a:pt x="3214866" y="3461299"/>
                </a:cubicBezTo>
                <a:cubicBezTo>
                  <a:pt x="3202769" y="3460727"/>
                  <a:pt x="3167241" y="3494446"/>
                  <a:pt x="3166669" y="3504161"/>
                </a:cubicBezTo>
                <a:cubicBezTo>
                  <a:pt x="3166193" y="3511019"/>
                  <a:pt x="3182100" y="3502828"/>
                  <a:pt x="3198007" y="3488064"/>
                </a:cubicBezTo>
                <a:close/>
              </a:path>
              <a:path w="3942022" h="4005092">
                <a:moveTo>
                  <a:pt x="3184767" y="3456060"/>
                </a:moveTo>
                <a:cubicBezTo>
                  <a:pt x="3170575" y="3455203"/>
                  <a:pt x="3136094" y="3488636"/>
                  <a:pt x="3136761" y="3499018"/>
                </a:cubicBezTo>
                <a:cubicBezTo>
                  <a:pt x="3137237" y="3505971"/>
                  <a:pt x="3153811" y="3497970"/>
                  <a:pt x="3169717" y="3483111"/>
                </a:cubicBezTo>
                <a:cubicBezTo>
                  <a:pt x="3180290" y="3473205"/>
                  <a:pt x="3191911" y="3458346"/>
                  <a:pt x="3184767" y="3456060"/>
                </a:cubicBezTo>
                <a:close/>
              </a:path>
              <a:path w="3942022" h="4005092">
                <a:moveTo>
                  <a:pt x="3137332" y="3477396"/>
                </a:moveTo>
                <a:cubicBezTo>
                  <a:pt x="3147810" y="3467490"/>
                  <a:pt x="3158764" y="3452536"/>
                  <a:pt x="3150572" y="3450059"/>
                </a:cubicBezTo>
                <a:cubicBezTo>
                  <a:pt x="3135999" y="3449011"/>
                  <a:pt x="3103233" y="3480063"/>
                  <a:pt x="3102852" y="3491969"/>
                </a:cubicBezTo>
                <a:cubicBezTo>
                  <a:pt x="3102566" y="3500732"/>
                  <a:pt x="3120568" y="3493207"/>
                  <a:pt x="3137332" y="3477396"/>
                </a:cubicBezTo>
                <a:close/>
              </a:path>
              <a:path w="3942022" h="4005092">
                <a:moveTo>
                  <a:pt x="3100852" y="3470919"/>
                </a:moveTo>
                <a:cubicBezTo>
                  <a:pt x="3111139" y="3461013"/>
                  <a:pt x="3121521" y="3445868"/>
                  <a:pt x="3112377" y="3443201"/>
                </a:cubicBezTo>
                <a:cubicBezTo>
                  <a:pt x="3096280" y="3441868"/>
                  <a:pt x="3063990" y="3473014"/>
                  <a:pt x="3064942" y="3485111"/>
                </a:cubicBezTo>
                <a:cubicBezTo>
                  <a:pt x="3065609" y="3494255"/>
                  <a:pt x="3084373" y="3486730"/>
                  <a:pt x="3100852" y="3470919"/>
                </a:cubicBezTo>
                <a:close/>
              </a:path>
              <a:path w="3942022" h="4005092">
                <a:moveTo>
                  <a:pt x="3060466" y="3463775"/>
                </a:moveTo>
                <a:cubicBezTo>
                  <a:pt x="3070562" y="3453869"/>
                  <a:pt x="3080182" y="3438629"/>
                  <a:pt x="3069991" y="3435772"/>
                </a:cubicBezTo>
                <a:cubicBezTo>
                  <a:pt x="3053322" y="3434343"/>
                  <a:pt x="3022937" y="3463013"/>
                  <a:pt x="3022842" y="3476444"/>
                </a:cubicBezTo>
                <a:cubicBezTo>
                  <a:pt x="3022747" y="3487588"/>
                  <a:pt x="3043130" y="3480730"/>
                  <a:pt x="3060466" y="3463775"/>
                </a:cubicBezTo>
                <a:close/>
              </a:path>
              <a:path w="3942022" h="4005092">
                <a:moveTo>
                  <a:pt x="3023604" y="3427580"/>
                </a:moveTo>
                <a:cubicBezTo>
                  <a:pt x="3006364" y="3425961"/>
                  <a:pt x="2977789" y="3452250"/>
                  <a:pt x="2976836" y="3466728"/>
                </a:cubicBezTo>
                <a:cubicBezTo>
                  <a:pt x="2975979" y="3479872"/>
                  <a:pt x="2998363" y="3473681"/>
                  <a:pt x="3016079" y="3455965"/>
                </a:cubicBezTo>
                <a:cubicBezTo>
                  <a:pt x="3025890" y="3446059"/>
                  <a:pt x="3034843" y="3430628"/>
                  <a:pt x="3023604" y="3427580"/>
                </a:cubicBezTo>
                <a:close/>
              </a:path>
              <a:path w="3942022" h="4005092">
                <a:moveTo>
                  <a:pt x="2967406" y="3447392"/>
                </a:moveTo>
                <a:cubicBezTo>
                  <a:pt x="2977122" y="3437391"/>
                  <a:pt x="2985314" y="3421865"/>
                  <a:pt x="2973122" y="3418722"/>
                </a:cubicBezTo>
                <a:cubicBezTo>
                  <a:pt x="2954548" y="3416817"/>
                  <a:pt x="2926354" y="3443201"/>
                  <a:pt x="2926544" y="3457965"/>
                </a:cubicBezTo>
                <a:cubicBezTo>
                  <a:pt x="2926735" y="3471300"/>
                  <a:pt x="2950071" y="3465299"/>
                  <a:pt x="2967406" y="3447392"/>
                </a:cubicBezTo>
                <a:close/>
              </a:path>
              <a:path w="3942022" h="4005092">
                <a:moveTo>
                  <a:pt x="2918543" y="3409102"/>
                </a:moveTo>
                <a:cubicBezTo>
                  <a:pt x="2898636" y="3407006"/>
                  <a:pt x="2870918" y="3433390"/>
                  <a:pt x="2872442" y="3448440"/>
                </a:cubicBezTo>
                <a:cubicBezTo>
                  <a:pt x="2873871" y="3461965"/>
                  <a:pt x="2898160" y="3456155"/>
                  <a:pt x="2915019" y="3438248"/>
                </a:cubicBezTo>
                <a:cubicBezTo>
                  <a:pt x="2924449" y="3428152"/>
                  <a:pt x="2931783" y="3412436"/>
                  <a:pt x="2918543" y="3409102"/>
                </a:cubicBezTo>
                <a:close/>
              </a:path>
              <a:path w="3942022" h="4005092">
                <a:moveTo>
                  <a:pt x="1665244" y="3188122"/>
                </a:moveTo>
                <a:cubicBezTo>
                  <a:pt x="1640288" y="3184978"/>
                  <a:pt x="1628287" y="3209267"/>
                  <a:pt x="1639145" y="3227365"/>
                </a:cubicBezTo>
                <a:cubicBezTo>
                  <a:pt x="1651147" y="3247367"/>
                  <a:pt x="1681055" y="3243748"/>
                  <a:pt x="1686770" y="3221650"/>
                </a:cubicBezTo>
                <a:cubicBezTo>
                  <a:pt x="1689723" y="3210410"/>
                  <a:pt x="1684960" y="3192598"/>
                  <a:pt x="1665244" y="3188122"/>
                </a:cubicBezTo>
                <a:close/>
              </a:path>
              <a:path w="3942022" h="4005092">
                <a:moveTo>
                  <a:pt x="1584472" y="3173834"/>
                </a:moveTo>
                <a:cubicBezTo>
                  <a:pt x="1560183" y="3170786"/>
                  <a:pt x="1548848" y="3195551"/>
                  <a:pt x="1560183" y="3213363"/>
                </a:cubicBezTo>
                <a:cubicBezTo>
                  <a:pt x="1573232" y="3233842"/>
                  <a:pt x="1602188" y="3230318"/>
                  <a:pt x="1607236" y="3207553"/>
                </a:cubicBezTo>
                <a:cubicBezTo>
                  <a:pt x="1609808" y="3196313"/>
                  <a:pt x="1604379" y="3178406"/>
                  <a:pt x="1584472" y="3173834"/>
                </a:cubicBezTo>
                <a:close/>
              </a:path>
              <a:path w="3942022" h="4005092">
                <a:moveTo>
                  <a:pt x="1504271" y="3159737"/>
                </a:moveTo>
                <a:cubicBezTo>
                  <a:pt x="1480078" y="3156785"/>
                  <a:pt x="1469886" y="3181645"/>
                  <a:pt x="1481697" y="3199647"/>
                </a:cubicBezTo>
                <a:cubicBezTo>
                  <a:pt x="1495318" y="3220221"/>
                  <a:pt x="1523893" y="3216602"/>
                  <a:pt x="1527988" y="3193646"/>
                </a:cubicBezTo>
                <a:cubicBezTo>
                  <a:pt x="1530084" y="3182311"/>
                  <a:pt x="1524083" y="3164214"/>
                  <a:pt x="1504271" y="3159737"/>
                </a:cubicBezTo>
                <a:close/>
              </a:path>
              <a:path w="3942022" h="4005092">
                <a:moveTo>
                  <a:pt x="1424642" y="3145640"/>
                </a:moveTo>
                <a:cubicBezTo>
                  <a:pt x="1423880" y="3145545"/>
                  <a:pt x="1422737" y="3145354"/>
                  <a:pt x="1421975" y="3145354"/>
                </a:cubicBezTo>
                <a:cubicBezTo>
                  <a:pt x="1400258" y="3143830"/>
                  <a:pt x="1390352" y="3169357"/>
                  <a:pt x="1405497" y="3188027"/>
                </a:cubicBezTo>
                <a:cubicBezTo>
                  <a:pt x="1420451" y="3206505"/>
                  <a:pt x="1446169" y="3201647"/>
                  <a:pt x="1449217" y="3179740"/>
                </a:cubicBezTo>
                <a:cubicBezTo>
                  <a:pt x="1450741" y="3168214"/>
                  <a:pt x="1444168" y="3150117"/>
                  <a:pt x="1424642" y="3145640"/>
                </a:cubicBezTo>
                <a:close/>
              </a:path>
              <a:path w="3942022" h="4005092">
                <a:moveTo>
                  <a:pt x="1345394" y="3131734"/>
                </a:moveTo>
                <a:cubicBezTo>
                  <a:pt x="1344632" y="3131638"/>
                  <a:pt x="1343584" y="3131448"/>
                  <a:pt x="1342727" y="3131448"/>
                </a:cubicBezTo>
                <a:cubicBezTo>
                  <a:pt x="1321201" y="3130019"/>
                  <a:pt x="1312438" y="3155737"/>
                  <a:pt x="1328059" y="3174406"/>
                </a:cubicBezTo>
                <a:cubicBezTo>
                  <a:pt x="1343489" y="3192979"/>
                  <a:pt x="1368730" y="3187931"/>
                  <a:pt x="1370921" y="3165928"/>
                </a:cubicBezTo>
                <a:cubicBezTo>
                  <a:pt x="1372064" y="3154403"/>
                  <a:pt x="1364920" y="3136211"/>
                  <a:pt x="1345394" y="3131734"/>
                </a:cubicBezTo>
                <a:close/>
              </a:path>
              <a:path w="3942022" h="4005092">
                <a:moveTo>
                  <a:pt x="1293578" y="3152212"/>
                </a:moveTo>
                <a:cubicBezTo>
                  <a:pt x="1294245" y="3140592"/>
                  <a:pt x="1286530" y="3122304"/>
                  <a:pt x="1267194" y="3117827"/>
                </a:cubicBezTo>
                <a:cubicBezTo>
                  <a:pt x="1266432" y="3117732"/>
                  <a:pt x="1265384" y="3117541"/>
                  <a:pt x="1264622" y="3117541"/>
                </a:cubicBezTo>
                <a:cubicBezTo>
                  <a:pt x="1243477" y="3116113"/>
                  <a:pt x="1235857" y="3142021"/>
                  <a:pt x="1251859" y="3160880"/>
                </a:cubicBezTo>
                <a:cubicBezTo>
                  <a:pt x="1267670" y="3179454"/>
                  <a:pt x="1292245" y="3174406"/>
                  <a:pt x="1293578" y="3152212"/>
                </a:cubicBezTo>
                <a:close/>
              </a:path>
              <a:path w="3942022" h="4005092">
                <a:moveTo>
                  <a:pt x="1216902" y="3138782"/>
                </a:moveTo>
                <a:cubicBezTo>
                  <a:pt x="1217092" y="3127066"/>
                  <a:pt x="1208901" y="3108683"/>
                  <a:pt x="1189946" y="3104302"/>
                </a:cubicBezTo>
                <a:cubicBezTo>
                  <a:pt x="1188422" y="3104111"/>
                  <a:pt x="1186422" y="3103921"/>
                  <a:pt x="1184898" y="3103921"/>
                </a:cubicBezTo>
                <a:cubicBezTo>
                  <a:pt x="1164800" y="3104873"/>
                  <a:pt x="1160895" y="3132210"/>
                  <a:pt x="1178326" y="3149641"/>
                </a:cubicBezTo>
                <a:cubicBezTo>
                  <a:pt x="1194518" y="3165738"/>
                  <a:pt x="1216521" y="3159547"/>
                  <a:pt x="1216902" y="3138782"/>
                </a:cubicBezTo>
                <a:close/>
              </a:path>
              <a:path w="3942022" h="4005092">
                <a:moveTo>
                  <a:pt x="1141559" y="3125447"/>
                </a:moveTo>
                <a:cubicBezTo>
                  <a:pt x="1141369" y="3113731"/>
                  <a:pt x="1132606" y="3095253"/>
                  <a:pt x="1113841" y="3090871"/>
                </a:cubicBezTo>
                <a:cubicBezTo>
                  <a:pt x="1112413" y="3090681"/>
                  <a:pt x="1110412" y="3090490"/>
                  <a:pt x="1108984" y="3090586"/>
                </a:cubicBezTo>
                <a:cubicBezTo>
                  <a:pt x="1089457" y="3091729"/>
                  <a:pt x="1086600" y="3119256"/>
                  <a:pt x="1104316" y="3136591"/>
                </a:cubicBezTo>
                <a:cubicBezTo>
                  <a:pt x="1120604" y="3152689"/>
                  <a:pt x="1141845" y="3146402"/>
                  <a:pt x="1141559" y="3125447"/>
                </a:cubicBezTo>
                <a:close/>
              </a:path>
              <a:path w="3942022" h="4005092">
                <a:moveTo>
                  <a:pt x="1033546" y="3125638"/>
                </a:moveTo>
                <a:cubicBezTo>
                  <a:pt x="1050119" y="3139639"/>
                  <a:pt x="1068502" y="3132496"/>
                  <a:pt x="1067455" y="3112398"/>
                </a:cubicBezTo>
                <a:lnTo>
                  <a:pt x="1067455" y="3112398"/>
                </a:lnTo>
                <a:cubicBezTo>
                  <a:pt x="1066788" y="3100587"/>
                  <a:pt x="1057644" y="3082013"/>
                  <a:pt x="1039165" y="3077727"/>
                </a:cubicBezTo>
                <a:cubicBezTo>
                  <a:pt x="1037737" y="3077536"/>
                  <a:pt x="1035832" y="3077346"/>
                  <a:pt x="1034403" y="3077441"/>
                </a:cubicBezTo>
                <a:cubicBezTo>
                  <a:pt x="1014210" y="3078679"/>
                  <a:pt x="1013734" y="3108874"/>
                  <a:pt x="1033546" y="3125638"/>
                </a:cubicBezTo>
                <a:close/>
              </a:path>
              <a:path w="3942022" h="4005092">
                <a:moveTo>
                  <a:pt x="962299" y="3113065"/>
                </a:moveTo>
                <a:cubicBezTo>
                  <a:pt x="978872" y="3127066"/>
                  <a:pt x="996398" y="3119732"/>
                  <a:pt x="994588" y="3099539"/>
                </a:cubicBezTo>
                <a:cubicBezTo>
                  <a:pt x="993541" y="3087633"/>
                  <a:pt x="983920" y="3068964"/>
                  <a:pt x="965918" y="3064773"/>
                </a:cubicBezTo>
                <a:cubicBezTo>
                  <a:pt x="964489" y="3064582"/>
                  <a:pt x="962584" y="3064392"/>
                  <a:pt x="961251" y="3064487"/>
                </a:cubicBezTo>
                <a:cubicBezTo>
                  <a:pt x="941725" y="3065821"/>
                  <a:pt x="942391" y="3096301"/>
                  <a:pt x="962299" y="3113065"/>
                </a:cubicBezTo>
                <a:close/>
              </a:path>
              <a:path w="3942022" h="4005092">
                <a:moveTo>
                  <a:pt x="894862" y="3102492"/>
                </a:moveTo>
                <a:cubicBezTo>
                  <a:pt x="910864" y="3114208"/>
                  <a:pt x="925913" y="3106111"/>
                  <a:pt x="923532" y="3086966"/>
                </a:cubicBezTo>
                <a:cubicBezTo>
                  <a:pt x="922008" y="3074965"/>
                  <a:pt x="912007" y="3056296"/>
                  <a:pt x="894290" y="3052105"/>
                </a:cubicBezTo>
                <a:cubicBezTo>
                  <a:pt x="892480" y="3051914"/>
                  <a:pt x="890099" y="3051628"/>
                  <a:pt x="887718" y="3052200"/>
                </a:cubicBezTo>
                <a:cubicBezTo>
                  <a:pt x="870097" y="3056200"/>
                  <a:pt x="874573" y="3087633"/>
                  <a:pt x="894862" y="3102492"/>
                </a:cubicBezTo>
                <a:close/>
              </a:path>
              <a:path w="3942022" h="4005092">
                <a:moveTo>
                  <a:pt x="827234" y="3090586"/>
                </a:moveTo>
                <a:cubicBezTo>
                  <a:pt x="843141" y="3102302"/>
                  <a:pt x="857333" y="3094015"/>
                  <a:pt x="854285" y="3074774"/>
                </a:cubicBezTo>
                <a:cubicBezTo>
                  <a:pt x="852380" y="3062773"/>
                  <a:pt x="841998" y="3043913"/>
                  <a:pt x="824662" y="3039818"/>
                </a:cubicBezTo>
                <a:cubicBezTo>
                  <a:pt x="823329" y="3039627"/>
                  <a:pt x="821614" y="3039532"/>
                  <a:pt x="820281" y="3039627"/>
                </a:cubicBezTo>
                <a:cubicBezTo>
                  <a:pt x="801040" y="3041437"/>
                  <a:pt x="805517" y="3074679"/>
                  <a:pt x="827234" y="3090586"/>
                </a:cubicBezTo>
                <a:close/>
              </a:path>
              <a:path w="3942022" h="4005092">
                <a:moveTo>
                  <a:pt x="763702" y="3080489"/>
                </a:moveTo>
                <a:cubicBezTo>
                  <a:pt x="778942" y="3090110"/>
                  <a:pt x="790372" y="3081346"/>
                  <a:pt x="786848" y="3062868"/>
                </a:cubicBezTo>
                <a:cubicBezTo>
                  <a:pt x="784562" y="3050771"/>
                  <a:pt x="773799" y="3031912"/>
                  <a:pt x="757130" y="3027911"/>
                </a:cubicBezTo>
                <a:cubicBezTo>
                  <a:pt x="755416" y="3027721"/>
                  <a:pt x="753225" y="3027435"/>
                  <a:pt x="750939" y="3028006"/>
                </a:cubicBezTo>
                <a:cubicBezTo>
                  <a:pt x="734175" y="3032483"/>
                  <a:pt x="742557" y="3067249"/>
                  <a:pt x="763702" y="3080489"/>
                </a:cubicBezTo>
                <a:close/>
              </a:path>
              <a:path w="3942022" h="4005092">
                <a:moveTo>
                  <a:pt x="721602" y="3051438"/>
                </a:moveTo>
                <a:cubicBezTo>
                  <a:pt x="718935" y="3039246"/>
                  <a:pt x="707791" y="3020386"/>
                  <a:pt x="691598" y="3016386"/>
                </a:cubicBezTo>
                <a:cubicBezTo>
                  <a:pt x="689979" y="3016195"/>
                  <a:pt x="687883" y="3016005"/>
                  <a:pt x="685788" y="3016577"/>
                </a:cubicBezTo>
                <a:cubicBezTo>
                  <a:pt x="669500" y="3021244"/>
                  <a:pt x="678835" y="3055724"/>
                  <a:pt x="700075" y="3069250"/>
                </a:cubicBezTo>
                <a:cubicBezTo>
                  <a:pt x="715030" y="3078870"/>
                  <a:pt x="725793" y="3070012"/>
                  <a:pt x="721602" y="3051438"/>
                </a:cubicBezTo>
                <a:close/>
              </a:path>
              <a:path w="3942022" h="4005092">
                <a:moveTo>
                  <a:pt x="658642" y="3040294"/>
                </a:moveTo>
                <a:cubicBezTo>
                  <a:pt x="655594" y="3028006"/>
                  <a:pt x="644164" y="3009052"/>
                  <a:pt x="628543" y="3005242"/>
                </a:cubicBezTo>
                <a:cubicBezTo>
                  <a:pt x="627400" y="3005146"/>
                  <a:pt x="625780" y="3004956"/>
                  <a:pt x="624637" y="3005146"/>
                </a:cubicBezTo>
                <a:cubicBezTo>
                  <a:pt x="607111" y="3007432"/>
                  <a:pt x="616922" y="3044294"/>
                  <a:pt x="638830" y="3058486"/>
                </a:cubicBezTo>
                <a:cubicBezTo>
                  <a:pt x="653593" y="3068011"/>
                  <a:pt x="663404" y="3058963"/>
                  <a:pt x="658642" y="3040294"/>
                </a:cubicBezTo>
                <a:close/>
              </a:path>
              <a:path w="3942022" h="4005092">
                <a:moveTo>
                  <a:pt x="3265063" y="3438724"/>
                </a:moveTo>
                <a:cubicBezTo>
                  <a:pt x="3265729" y="3443963"/>
                  <a:pt x="3280017" y="3435010"/>
                  <a:pt x="3294495" y="3420436"/>
                </a:cubicBezTo>
                <a:cubicBezTo>
                  <a:pt x="3304687" y="3410149"/>
                  <a:pt x="3316688" y="3394719"/>
                  <a:pt x="3311259" y="3392719"/>
                </a:cubicBezTo>
                <a:cubicBezTo>
                  <a:pt x="3299639" y="3392433"/>
                  <a:pt x="3264015" y="3430819"/>
                  <a:pt x="3265063" y="3438724"/>
                </a:cubicBezTo>
                <a:close/>
              </a:path>
              <a:path w="3942022" h="4005092">
                <a:moveTo>
                  <a:pt x="3269158" y="3415960"/>
                </a:moveTo>
                <a:cubicBezTo>
                  <a:pt x="3279255" y="3405673"/>
                  <a:pt x="3290685" y="3390147"/>
                  <a:pt x="3284303" y="3387956"/>
                </a:cubicBezTo>
                <a:cubicBezTo>
                  <a:pt x="3271825" y="3387385"/>
                  <a:pt x="3238012" y="3422818"/>
                  <a:pt x="3238107" y="3433010"/>
                </a:cubicBezTo>
                <a:cubicBezTo>
                  <a:pt x="3238202" y="3440153"/>
                  <a:pt x="3253918" y="3431581"/>
                  <a:pt x="3269158" y="3415960"/>
                </a:cubicBezTo>
                <a:close/>
              </a:path>
              <a:path w="3942022" h="4005092">
                <a:moveTo>
                  <a:pt x="3253061" y="3382527"/>
                </a:moveTo>
                <a:cubicBezTo>
                  <a:pt x="3239631" y="3381765"/>
                  <a:pt x="3207913" y="3414245"/>
                  <a:pt x="3207056" y="3426437"/>
                </a:cubicBezTo>
                <a:cubicBezTo>
                  <a:pt x="3206389" y="3435677"/>
                  <a:pt x="3223534" y="3427485"/>
                  <a:pt x="3239726" y="3410816"/>
                </a:cubicBezTo>
                <a:cubicBezTo>
                  <a:pt x="3249823" y="3400529"/>
                  <a:pt x="3260586" y="3384908"/>
                  <a:pt x="3253061" y="3382527"/>
                </a:cubicBezTo>
                <a:close/>
              </a:path>
              <a:path w="3942022" h="4005092">
                <a:moveTo>
                  <a:pt x="3206103" y="3404911"/>
                </a:moveTo>
                <a:cubicBezTo>
                  <a:pt x="3216009" y="3394528"/>
                  <a:pt x="3226201" y="3378812"/>
                  <a:pt x="3217628" y="3376240"/>
                </a:cubicBezTo>
                <a:cubicBezTo>
                  <a:pt x="3202674" y="3375193"/>
                  <a:pt x="3171241" y="3407768"/>
                  <a:pt x="3171718" y="3420246"/>
                </a:cubicBezTo>
                <a:cubicBezTo>
                  <a:pt x="3172099" y="3429580"/>
                  <a:pt x="3190101" y="3421579"/>
                  <a:pt x="3206103" y="3404911"/>
                </a:cubicBezTo>
                <a:close/>
              </a:path>
              <a:path w="3942022" h="4005092">
                <a:moveTo>
                  <a:pt x="3178004" y="3369287"/>
                </a:moveTo>
                <a:cubicBezTo>
                  <a:pt x="3162288" y="3368049"/>
                  <a:pt x="3132665" y="3398053"/>
                  <a:pt x="3132189" y="3411864"/>
                </a:cubicBezTo>
                <a:cubicBezTo>
                  <a:pt x="3131808" y="3423485"/>
                  <a:pt x="3151334" y="3416055"/>
                  <a:pt x="3168193" y="3398243"/>
                </a:cubicBezTo>
                <a:cubicBezTo>
                  <a:pt x="3178004" y="3387861"/>
                  <a:pt x="3187529" y="3372049"/>
                  <a:pt x="3178004" y="3369287"/>
                </a:cubicBezTo>
                <a:close/>
              </a:path>
              <a:path w="3942022" h="4005092">
                <a:moveTo>
                  <a:pt x="3126283" y="3390814"/>
                </a:moveTo>
                <a:cubicBezTo>
                  <a:pt x="3135904" y="3380431"/>
                  <a:pt x="3144762" y="3364429"/>
                  <a:pt x="3134094" y="3361477"/>
                </a:cubicBezTo>
                <a:cubicBezTo>
                  <a:pt x="3116949" y="3359953"/>
                  <a:pt x="3087612" y="3390052"/>
                  <a:pt x="3088469" y="3404149"/>
                </a:cubicBezTo>
                <a:cubicBezTo>
                  <a:pt x="3089136" y="3415864"/>
                  <a:pt x="3109615" y="3408721"/>
                  <a:pt x="3126283" y="3390814"/>
                </a:cubicBezTo>
                <a:close/>
              </a:path>
              <a:path w="3942022" h="4005092">
                <a:moveTo>
                  <a:pt x="3080087" y="3382622"/>
                </a:moveTo>
                <a:cubicBezTo>
                  <a:pt x="3089612" y="3372240"/>
                  <a:pt x="3097708" y="3356143"/>
                  <a:pt x="3085898" y="3352999"/>
                </a:cubicBezTo>
                <a:cubicBezTo>
                  <a:pt x="3068086" y="3351285"/>
                  <a:pt x="3040463" y="3378812"/>
                  <a:pt x="3040463" y="3394052"/>
                </a:cubicBezTo>
                <a:cubicBezTo>
                  <a:pt x="3040463" y="3407959"/>
                  <a:pt x="3063037" y="3401386"/>
                  <a:pt x="3080087" y="3382622"/>
                </a:cubicBezTo>
                <a:close/>
              </a:path>
              <a:path w="3942022" h="4005092">
                <a:moveTo>
                  <a:pt x="2988266" y="3384908"/>
                </a:moveTo>
                <a:cubicBezTo>
                  <a:pt x="2989314" y="3398910"/>
                  <a:pt x="3012936" y="3392623"/>
                  <a:pt x="3029605" y="3373764"/>
                </a:cubicBezTo>
                <a:cubicBezTo>
                  <a:pt x="3038939" y="3363286"/>
                  <a:pt x="3046273" y="3347094"/>
                  <a:pt x="3033605" y="3343760"/>
                </a:cubicBezTo>
                <a:cubicBezTo>
                  <a:pt x="3014555" y="3341855"/>
                  <a:pt x="2987123" y="3369478"/>
                  <a:pt x="2988266" y="3384908"/>
                </a:cubicBezTo>
                <a:close/>
              </a:path>
              <a:path w="3942022" h="4005092">
                <a:moveTo>
                  <a:pt x="2977027" y="3333854"/>
                </a:moveTo>
                <a:cubicBezTo>
                  <a:pt x="2957691" y="3331759"/>
                  <a:pt x="2931592" y="3357190"/>
                  <a:pt x="2931878" y="3373193"/>
                </a:cubicBezTo>
                <a:cubicBezTo>
                  <a:pt x="2932164" y="3389385"/>
                  <a:pt x="2958072" y="3383956"/>
                  <a:pt x="2975217" y="3364144"/>
                </a:cubicBezTo>
                <a:cubicBezTo>
                  <a:pt x="2984266" y="3353666"/>
                  <a:pt x="2990838" y="3337283"/>
                  <a:pt x="2977027" y="3333854"/>
                </a:cubicBezTo>
                <a:close/>
              </a:path>
              <a:path w="3942022" h="4005092">
                <a:moveTo>
                  <a:pt x="2916543" y="3353857"/>
                </a:moveTo>
                <a:cubicBezTo>
                  <a:pt x="2925401" y="3343284"/>
                  <a:pt x="2931116" y="3326806"/>
                  <a:pt x="2916257" y="3323091"/>
                </a:cubicBezTo>
                <a:cubicBezTo>
                  <a:pt x="2895588" y="3320805"/>
                  <a:pt x="2869870" y="3346237"/>
                  <a:pt x="2871299" y="3362524"/>
                </a:cubicBezTo>
                <a:cubicBezTo>
                  <a:pt x="2872823" y="3378907"/>
                  <a:pt x="2899874" y="3373669"/>
                  <a:pt x="2916543" y="3353857"/>
                </a:cubicBezTo>
                <a:close/>
              </a:path>
              <a:path w="3942022" h="4005092">
                <a:moveTo>
                  <a:pt x="1677340" y="3104683"/>
                </a:moveTo>
                <a:cubicBezTo>
                  <a:pt x="1649718" y="3101254"/>
                  <a:pt x="1639907" y="3128210"/>
                  <a:pt x="1650099" y="3145259"/>
                </a:cubicBezTo>
                <a:cubicBezTo>
                  <a:pt x="1662577" y="3166119"/>
                  <a:pt x="1693628" y="3162404"/>
                  <a:pt x="1699629" y="3139258"/>
                </a:cubicBezTo>
                <a:cubicBezTo>
                  <a:pt x="1702486" y="3128495"/>
                  <a:pt x="1698962" y="3109540"/>
                  <a:pt x="1677340" y="3104683"/>
                </a:cubicBezTo>
                <a:close/>
              </a:path>
              <a:path w="3942022" h="4005092">
                <a:moveTo>
                  <a:pt x="1593616" y="3089919"/>
                </a:moveTo>
                <a:cubicBezTo>
                  <a:pt x="1567898" y="3086680"/>
                  <a:pt x="1556278" y="3111922"/>
                  <a:pt x="1568089" y="3130781"/>
                </a:cubicBezTo>
                <a:cubicBezTo>
                  <a:pt x="1581138" y="3151641"/>
                  <a:pt x="1611808" y="3147831"/>
                  <a:pt x="1617142" y="3124685"/>
                </a:cubicBezTo>
                <a:cubicBezTo>
                  <a:pt x="1619809" y="3113065"/>
                  <a:pt x="1614190" y="3094586"/>
                  <a:pt x="1593616" y="3089919"/>
                </a:cubicBezTo>
                <a:close/>
              </a:path>
              <a:path w="3942022" h="4005092">
                <a:moveTo>
                  <a:pt x="1510462" y="3075250"/>
                </a:moveTo>
                <a:cubicBezTo>
                  <a:pt x="1484840" y="3072012"/>
                  <a:pt x="1474172" y="3097444"/>
                  <a:pt x="1486555" y="3116398"/>
                </a:cubicBezTo>
                <a:cubicBezTo>
                  <a:pt x="1500556" y="3137830"/>
                  <a:pt x="1530274" y="3134020"/>
                  <a:pt x="1534846" y="3110207"/>
                </a:cubicBezTo>
                <a:cubicBezTo>
                  <a:pt x="1537037" y="3098491"/>
                  <a:pt x="1531036" y="3079918"/>
                  <a:pt x="1510462" y="3075250"/>
                </a:cubicBezTo>
                <a:close/>
              </a:path>
              <a:path w="3942022" h="4005092">
                <a:moveTo>
                  <a:pt x="1427881" y="3060677"/>
                </a:moveTo>
                <a:cubicBezTo>
                  <a:pt x="1427023" y="3060582"/>
                  <a:pt x="1425976" y="3060391"/>
                  <a:pt x="1425118" y="3060296"/>
                </a:cubicBezTo>
                <a:cubicBezTo>
                  <a:pt x="1402544" y="3058677"/>
                  <a:pt x="1391876" y="3084966"/>
                  <a:pt x="1407211" y="3104302"/>
                </a:cubicBezTo>
                <a:cubicBezTo>
                  <a:pt x="1422166" y="3123066"/>
                  <a:pt x="1449502" y="3117922"/>
                  <a:pt x="1452931" y="3095729"/>
                </a:cubicBezTo>
                <a:lnTo>
                  <a:pt x="1452931" y="3095729"/>
                </a:lnTo>
                <a:cubicBezTo>
                  <a:pt x="1454646" y="3083918"/>
                  <a:pt x="1448074" y="3065249"/>
                  <a:pt x="1427881" y="3060677"/>
                </a:cubicBezTo>
                <a:close/>
              </a:path>
              <a:path w="3942022" h="4005092">
                <a:moveTo>
                  <a:pt x="1345680" y="3046199"/>
                </a:moveTo>
                <a:cubicBezTo>
                  <a:pt x="1344823" y="3046104"/>
                  <a:pt x="1343775" y="3045913"/>
                  <a:pt x="1342918" y="3045818"/>
                </a:cubicBezTo>
                <a:cubicBezTo>
                  <a:pt x="1320629" y="3044294"/>
                  <a:pt x="1311009" y="3070774"/>
                  <a:pt x="1326820" y="3090205"/>
                </a:cubicBezTo>
                <a:cubicBezTo>
                  <a:pt x="1342156" y="3109064"/>
                  <a:pt x="1369016" y="3103825"/>
                  <a:pt x="1371588" y="3081442"/>
                </a:cubicBezTo>
                <a:cubicBezTo>
                  <a:pt x="1373017" y="3069536"/>
                  <a:pt x="1365968" y="3050771"/>
                  <a:pt x="1345680" y="3046199"/>
                </a:cubicBezTo>
                <a:close/>
              </a:path>
              <a:path w="3942022" h="4005092">
                <a:moveTo>
                  <a:pt x="1291292" y="3067249"/>
                </a:moveTo>
                <a:cubicBezTo>
                  <a:pt x="1292245" y="3055343"/>
                  <a:pt x="1284625" y="3036484"/>
                  <a:pt x="1264622" y="3031912"/>
                </a:cubicBezTo>
                <a:cubicBezTo>
                  <a:pt x="1263860" y="3031816"/>
                  <a:pt x="1262717" y="3031626"/>
                  <a:pt x="1261955" y="3031626"/>
                </a:cubicBezTo>
                <a:cubicBezTo>
                  <a:pt x="1239952" y="3030102"/>
                  <a:pt x="1231380" y="3056867"/>
                  <a:pt x="1247572" y="3076298"/>
                </a:cubicBezTo>
                <a:cubicBezTo>
                  <a:pt x="1263670" y="3095539"/>
                  <a:pt x="1289387" y="3090205"/>
                  <a:pt x="1291292" y="3067249"/>
                </a:cubicBezTo>
                <a:close/>
              </a:path>
              <a:path w="3942022" h="4005092">
                <a:moveTo>
                  <a:pt x="1211663" y="3053248"/>
                </a:moveTo>
                <a:lnTo>
                  <a:pt x="1211663" y="3053248"/>
                </a:lnTo>
                <a:cubicBezTo>
                  <a:pt x="1212235" y="3041246"/>
                  <a:pt x="1204138" y="3022291"/>
                  <a:pt x="1184517" y="3017815"/>
                </a:cubicBezTo>
                <a:cubicBezTo>
                  <a:pt x="1182993" y="3017624"/>
                  <a:pt x="1180802" y="3017338"/>
                  <a:pt x="1179278" y="3017434"/>
                </a:cubicBezTo>
                <a:cubicBezTo>
                  <a:pt x="1158323" y="3018386"/>
                  <a:pt x="1153465" y="3046580"/>
                  <a:pt x="1171182" y="3064582"/>
                </a:cubicBezTo>
                <a:cubicBezTo>
                  <a:pt x="1187565" y="3081251"/>
                  <a:pt x="1210711" y="3074774"/>
                  <a:pt x="1211663" y="3053248"/>
                </a:cubicBezTo>
                <a:close/>
              </a:path>
              <a:path w="3942022" h="4005092">
                <a:moveTo>
                  <a:pt x="1133463" y="3039436"/>
                </a:moveTo>
                <a:cubicBezTo>
                  <a:pt x="1133653" y="3027340"/>
                  <a:pt x="1125081" y="3008385"/>
                  <a:pt x="1105555" y="3003813"/>
                </a:cubicBezTo>
                <a:cubicBezTo>
                  <a:pt x="1104031" y="3003622"/>
                  <a:pt x="1102030" y="3003432"/>
                  <a:pt x="1100506" y="3003527"/>
                </a:cubicBezTo>
                <a:cubicBezTo>
                  <a:pt x="1080028" y="3004575"/>
                  <a:pt x="1076218" y="3032960"/>
                  <a:pt x="1094125" y="3050962"/>
                </a:cubicBezTo>
                <a:cubicBezTo>
                  <a:pt x="1110698" y="3067630"/>
                  <a:pt x="1133177" y="3061058"/>
                  <a:pt x="1133463" y="3039436"/>
                </a:cubicBezTo>
                <a:close/>
              </a:path>
              <a:path w="3942022" h="4005092">
                <a:moveTo>
                  <a:pt x="1056501" y="3025816"/>
                </a:moveTo>
                <a:cubicBezTo>
                  <a:pt x="1056215" y="3013719"/>
                  <a:pt x="1047262" y="2994574"/>
                  <a:pt x="1028116" y="2990097"/>
                </a:cubicBezTo>
                <a:cubicBezTo>
                  <a:pt x="1026592" y="2989906"/>
                  <a:pt x="1024592" y="2989716"/>
                  <a:pt x="1023163" y="2989811"/>
                </a:cubicBezTo>
                <a:cubicBezTo>
                  <a:pt x="1003256" y="2990954"/>
                  <a:pt x="1000494" y="3019529"/>
                  <a:pt x="1018496" y="3037531"/>
                </a:cubicBezTo>
                <a:cubicBezTo>
                  <a:pt x="1035260" y="3054295"/>
                  <a:pt x="1056882" y="3047628"/>
                  <a:pt x="1056501" y="3025816"/>
                </a:cubicBezTo>
                <a:close/>
              </a:path>
              <a:path w="3942022" h="4005092">
                <a:moveTo>
                  <a:pt x="946487" y="3026482"/>
                </a:moveTo>
                <a:cubicBezTo>
                  <a:pt x="963346" y="3041056"/>
                  <a:pt x="981920" y="3033436"/>
                  <a:pt x="980777" y="3012481"/>
                </a:cubicBezTo>
                <a:cubicBezTo>
                  <a:pt x="980110" y="3000289"/>
                  <a:pt x="970776" y="2981144"/>
                  <a:pt x="952107" y="2976762"/>
                </a:cubicBezTo>
                <a:cubicBezTo>
                  <a:pt x="950678" y="2976571"/>
                  <a:pt x="948678" y="2976381"/>
                  <a:pt x="947249" y="2976476"/>
                </a:cubicBezTo>
                <a:cubicBezTo>
                  <a:pt x="926866" y="2977810"/>
                  <a:pt x="926389" y="3009052"/>
                  <a:pt x="946487" y="3026482"/>
                </a:cubicBezTo>
                <a:close/>
              </a:path>
              <a:path w="3942022" h="4005092">
                <a:moveTo>
                  <a:pt x="874192" y="3013719"/>
                </a:moveTo>
                <a:cubicBezTo>
                  <a:pt x="891052" y="3028292"/>
                  <a:pt x="908863" y="3020577"/>
                  <a:pt x="907054" y="2999527"/>
                </a:cubicBezTo>
                <a:cubicBezTo>
                  <a:pt x="906006" y="2987239"/>
                  <a:pt x="896290" y="2967999"/>
                  <a:pt x="877907" y="2963713"/>
                </a:cubicBezTo>
                <a:cubicBezTo>
                  <a:pt x="876478" y="2963522"/>
                  <a:pt x="874573" y="2963332"/>
                  <a:pt x="873240" y="2963427"/>
                </a:cubicBezTo>
                <a:cubicBezTo>
                  <a:pt x="853523" y="2964856"/>
                  <a:pt x="854095" y="2996383"/>
                  <a:pt x="874192" y="3013719"/>
                </a:cubicBezTo>
                <a:close/>
              </a:path>
              <a:path w="3942022" h="4005092">
                <a:moveTo>
                  <a:pt x="805993" y="3003051"/>
                </a:moveTo>
                <a:cubicBezTo>
                  <a:pt x="822186" y="3015148"/>
                  <a:pt x="837426" y="3006670"/>
                  <a:pt x="835045" y="2986763"/>
                </a:cubicBezTo>
                <a:cubicBezTo>
                  <a:pt x="833616" y="2974381"/>
                  <a:pt x="823519" y="2955140"/>
                  <a:pt x="805708" y="2950949"/>
                </a:cubicBezTo>
                <a:cubicBezTo>
                  <a:pt x="804374" y="2950759"/>
                  <a:pt x="802469" y="2950568"/>
                  <a:pt x="801136" y="2950663"/>
                </a:cubicBezTo>
                <a:cubicBezTo>
                  <a:pt x="780943" y="2952378"/>
                  <a:pt x="784086" y="2986668"/>
                  <a:pt x="805993" y="3003051"/>
                </a:cubicBezTo>
                <a:close/>
              </a:path>
              <a:path w="3942022" h="4005092">
                <a:moveTo>
                  <a:pt x="737699" y="2991049"/>
                </a:moveTo>
                <a:cubicBezTo>
                  <a:pt x="753987" y="3003337"/>
                  <a:pt x="768084" y="2994764"/>
                  <a:pt x="765036" y="2974476"/>
                </a:cubicBezTo>
                <a:cubicBezTo>
                  <a:pt x="763226" y="2962094"/>
                  <a:pt x="752844" y="2942758"/>
                  <a:pt x="735604" y="2938662"/>
                </a:cubicBezTo>
                <a:cubicBezTo>
                  <a:pt x="734270" y="2938471"/>
                  <a:pt x="732460" y="2938281"/>
                  <a:pt x="731127" y="2938471"/>
                </a:cubicBezTo>
                <a:cubicBezTo>
                  <a:pt x="712172" y="2940091"/>
                  <a:pt x="716458" y="2975047"/>
                  <a:pt x="737699" y="2991049"/>
                </a:cubicBezTo>
                <a:close/>
              </a:path>
              <a:path w="3942022" h="4005092">
                <a:moveTo>
                  <a:pt x="673786" y="2980953"/>
                </a:moveTo>
                <a:cubicBezTo>
                  <a:pt x="688741" y="2990669"/>
                  <a:pt x="700647" y="2981334"/>
                  <a:pt x="697313" y="2962570"/>
                </a:cubicBezTo>
                <a:cubicBezTo>
                  <a:pt x="695122" y="2950092"/>
                  <a:pt x="684454" y="2930661"/>
                  <a:pt x="667690" y="2926661"/>
                </a:cubicBezTo>
                <a:cubicBezTo>
                  <a:pt x="665976" y="2926470"/>
                  <a:pt x="663785" y="2926184"/>
                  <a:pt x="661594" y="2926851"/>
                </a:cubicBezTo>
                <a:cubicBezTo>
                  <a:pt x="644164" y="2931518"/>
                  <a:pt x="652165" y="2966856"/>
                  <a:pt x="673786" y="2980953"/>
                </a:cubicBezTo>
                <a:close/>
              </a:path>
              <a:path w="3942022" h="4005092">
                <a:moveTo>
                  <a:pt x="631972" y="2950949"/>
                </a:moveTo>
                <a:cubicBezTo>
                  <a:pt x="629400" y="2938376"/>
                  <a:pt x="618541" y="2918945"/>
                  <a:pt x="602349" y="2915040"/>
                </a:cubicBezTo>
                <a:cubicBezTo>
                  <a:pt x="600634" y="2914849"/>
                  <a:pt x="598634" y="2914659"/>
                  <a:pt x="596539" y="2915230"/>
                </a:cubicBezTo>
                <a:cubicBezTo>
                  <a:pt x="580060" y="2920088"/>
                  <a:pt x="589014" y="2955712"/>
                  <a:pt x="610255" y="2969618"/>
                </a:cubicBezTo>
                <a:cubicBezTo>
                  <a:pt x="624828" y="2979334"/>
                  <a:pt x="635782" y="2969904"/>
                  <a:pt x="631972" y="2950949"/>
                </a:cubicBezTo>
                <a:close/>
              </a:path>
              <a:path w="3942022" h="4005092">
                <a:moveTo>
                  <a:pt x="539770" y="2904086"/>
                </a:moveTo>
                <a:cubicBezTo>
                  <a:pt x="538627" y="2903991"/>
                  <a:pt x="537103" y="2903800"/>
                  <a:pt x="535960" y="2903991"/>
                </a:cubicBezTo>
                <a:cubicBezTo>
                  <a:pt x="519100" y="2906372"/>
                  <a:pt x="528530" y="2944948"/>
                  <a:pt x="549390" y="2959045"/>
                </a:cubicBezTo>
                <a:cubicBezTo>
                  <a:pt x="563868" y="2968761"/>
                  <a:pt x="573583" y="2959331"/>
                  <a:pt x="569011" y="2939995"/>
                </a:cubicBezTo>
                <a:cubicBezTo>
                  <a:pt x="566059" y="2927232"/>
                  <a:pt x="555105" y="2907801"/>
                  <a:pt x="539770" y="2904086"/>
                </a:cubicBezTo>
                <a:close/>
              </a:path>
              <a:path w="3942022" h="4005092">
                <a:moveTo>
                  <a:pt x="3334309" y="3364048"/>
                </a:moveTo>
                <a:cubicBezTo>
                  <a:pt x="3335357" y="3369478"/>
                  <a:pt x="3349359" y="3360143"/>
                  <a:pt x="3363170" y="3344808"/>
                </a:cubicBezTo>
                <a:cubicBezTo>
                  <a:pt x="3372886" y="3333949"/>
                  <a:pt x="3384030" y="3317852"/>
                  <a:pt x="3378506" y="3315661"/>
                </a:cubicBezTo>
                <a:cubicBezTo>
                  <a:pt x="3366409" y="3315471"/>
                  <a:pt x="3332595" y="3355666"/>
                  <a:pt x="3334309" y="3364048"/>
                </a:cubicBezTo>
                <a:close/>
              </a:path>
              <a:path w="3942022" h="4005092">
                <a:moveTo>
                  <a:pt x="3350597" y="3310804"/>
                </a:moveTo>
                <a:cubicBezTo>
                  <a:pt x="3337739" y="3310232"/>
                  <a:pt x="3305544" y="3347475"/>
                  <a:pt x="3306401" y="3358143"/>
                </a:cubicBezTo>
                <a:cubicBezTo>
                  <a:pt x="3306973" y="3365572"/>
                  <a:pt x="3322403" y="3356428"/>
                  <a:pt x="3336976" y="3340141"/>
                </a:cubicBezTo>
                <a:cubicBezTo>
                  <a:pt x="3346597" y="3329378"/>
                  <a:pt x="3357169" y="3313090"/>
                  <a:pt x="3350597" y="3310804"/>
                </a:cubicBezTo>
                <a:close/>
              </a:path>
              <a:path w="3942022" h="4005092">
                <a:moveTo>
                  <a:pt x="3306497" y="3334807"/>
                </a:moveTo>
                <a:cubicBezTo>
                  <a:pt x="3316117" y="3323948"/>
                  <a:pt x="3326118" y="3307565"/>
                  <a:pt x="3318307" y="3305089"/>
                </a:cubicBezTo>
                <a:cubicBezTo>
                  <a:pt x="3304401" y="3304327"/>
                  <a:pt x="3274111" y="3338426"/>
                  <a:pt x="3274111" y="3351285"/>
                </a:cubicBezTo>
                <a:cubicBezTo>
                  <a:pt x="3274111" y="3360810"/>
                  <a:pt x="3291066" y="3352237"/>
                  <a:pt x="3306497" y="3334807"/>
                </a:cubicBezTo>
                <a:close/>
              </a:path>
              <a:path w="3942022" h="4005092">
                <a:moveTo>
                  <a:pt x="3271635" y="3328615"/>
                </a:moveTo>
                <a:cubicBezTo>
                  <a:pt x="3281160" y="3317757"/>
                  <a:pt x="3290494" y="3301279"/>
                  <a:pt x="3281636" y="3298612"/>
                </a:cubicBezTo>
                <a:cubicBezTo>
                  <a:pt x="3266110" y="3297564"/>
                  <a:pt x="3236107" y="3331759"/>
                  <a:pt x="3237440" y="3344808"/>
                </a:cubicBezTo>
                <a:cubicBezTo>
                  <a:pt x="3238488" y="3354523"/>
                  <a:pt x="3256395" y="3346141"/>
                  <a:pt x="3271635" y="3328615"/>
                </a:cubicBezTo>
                <a:close/>
              </a:path>
              <a:path w="3942022" h="4005092">
                <a:moveTo>
                  <a:pt x="3232487" y="3321757"/>
                </a:moveTo>
                <a:cubicBezTo>
                  <a:pt x="3241822" y="3310899"/>
                  <a:pt x="3250585" y="3294230"/>
                  <a:pt x="3240679" y="3291373"/>
                </a:cubicBezTo>
                <a:cubicBezTo>
                  <a:pt x="3224391" y="3290039"/>
                  <a:pt x="3195911" y="3321662"/>
                  <a:pt x="3196387" y="3336140"/>
                </a:cubicBezTo>
                <a:cubicBezTo>
                  <a:pt x="3196864" y="3348237"/>
                  <a:pt x="3216390" y="3340427"/>
                  <a:pt x="3232487" y="3321757"/>
                </a:cubicBezTo>
                <a:close/>
              </a:path>
              <a:path w="3942022" h="4005092">
                <a:moveTo>
                  <a:pt x="3189053" y="3314137"/>
                </a:moveTo>
                <a:cubicBezTo>
                  <a:pt x="3198292" y="3303279"/>
                  <a:pt x="3206389" y="3286515"/>
                  <a:pt x="3195340" y="3283467"/>
                </a:cubicBezTo>
                <a:cubicBezTo>
                  <a:pt x="3177623" y="3281943"/>
                  <a:pt x="3149429" y="3313566"/>
                  <a:pt x="3151144" y="3328235"/>
                </a:cubicBezTo>
                <a:cubicBezTo>
                  <a:pt x="3152668" y="3340427"/>
                  <a:pt x="3173147" y="3332806"/>
                  <a:pt x="3189053" y="3314137"/>
                </a:cubicBezTo>
                <a:close/>
              </a:path>
              <a:path w="3942022" h="4005092">
                <a:moveTo>
                  <a:pt x="3145619" y="3274609"/>
                </a:moveTo>
                <a:cubicBezTo>
                  <a:pt x="3127236" y="3272894"/>
                  <a:pt x="3100471" y="3301755"/>
                  <a:pt x="3101423" y="3317757"/>
                </a:cubicBezTo>
                <a:cubicBezTo>
                  <a:pt x="3102281" y="3332235"/>
                  <a:pt x="3125045" y="3325282"/>
                  <a:pt x="3141333" y="3305660"/>
                </a:cubicBezTo>
                <a:cubicBezTo>
                  <a:pt x="3150382" y="3294706"/>
                  <a:pt x="3157716" y="3277847"/>
                  <a:pt x="3145619" y="3274609"/>
                </a:cubicBezTo>
                <a:close/>
              </a:path>
              <a:path w="3942022" h="4005092">
                <a:moveTo>
                  <a:pt x="3089136" y="3296516"/>
                </a:moveTo>
                <a:cubicBezTo>
                  <a:pt x="3098090" y="3285562"/>
                  <a:pt x="3104662" y="3268608"/>
                  <a:pt x="3091517" y="3265179"/>
                </a:cubicBezTo>
                <a:cubicBezTo>
                  <a:pt x="3071705" y="3263179"/>
                  <a:pt x="3045226" y="3292135"/>
                  <a:pt x="3047321" y="3308327"/>
                </a:cubicBezTo>
                <a:cubicBezTo>
                  <a:pt x="3049322" y="3322900"/>
                  <a:pt x="3073134" y="3316233"/>
                  <a:pt x="3089136" y="3296516"/>
                </a:cubicBezTo>
                <a:close/>
              </a:path>
              <a:path w="3942022" h="4005092">
                <a:moveTo>
                  <a:pt x="3033034" y="3254797"/>
                </a:moveTo>
                <a:cubicBezTo>
                  <a:pt x="3012936" y="3252701"/>
                  <a:pt x="2987599" y="3279371"/>
                  <a:pt x="2988838" y="3296135"/>
                </a:cubicBezTo>
                <a:cubicBezTo>
                  <a:pt x="2990076" y="3313090"/>
                  <a:pt x="3016365" y="3307375"/>
                  <a:pt x="3032843" y="3286610"/>
                </a:cubicBezTo>
                <a:lnTo>
                  <a:pt x="3032843" y="3286610"/>
                </a:lnTo>
                <a:cubicBezTo>
                  <a:pt x="3041511" y="3275561"/>
                  <a:pt x="3047321" y="3258416"/>
                  <a:pt x="3033034" y="3254797"/>
                </a:cubicBezTo>
                <a:close/>
              </a:path>
              <a:path w="3942022" h="4005092">
                <a:moveTo>
                  <a:pt x="2972074" y="3275847"/>
                </a:moveTo>
                <a:cubicBezTo>
                  <a:pt x="2980551" y="3264798"/>
                  <a:pt x="2985694" y="3247558"/>
                  <a:pt x="2970264" y="3243748"/>
                </a:cubicBezTo>
                <a:cubicBezTo>
                  <a:pt x="2948833" y="3241366"/>
                  <a:pt x="2923687" y="3268132"/>
                  <a:pt x="2926163" y="3285086"/>
                </a:cubicBezTo>
                <a:cubicBezTo>
                  <a:pt x="2928544" y="3302136"/>
                  <a:pt x="2956072" y="3296611"/>
                  <a:pt x="2972074" y="3275847"/>
                </a:cubicBezTo>
                <a:close/>
              </a:path>
              <a:path w="3942022" h="4005092">
                <a:moveTo>
                  <a:pt x="1690199" y="3018005"/>
                </a:moveTo>
                <a:cubicBezTo>
                  <a:pt x="1664005" y="3014767"/>
                  <a:pt x="1650575" y="3041056"/>
                  <a:pt x="1661910" y="3060106"/>
                </a:cubicBezTo>
                <a:cubicBezTo>
                  <a:pt x="1674769" y="3081728"/>
                  <a:pt x="1706868" y="3077822"/>
                  <a:pt x="1713250" y="3053914"/>
                </a:cubicBezTo>
                <a:cubicBezTo>
                  <a:pt x="1716393" y="3041913"/>
                  <a:pt x="1711345" y="3022863"/>
                  <a:pt x="1690199" y="3018005"/>
                </a:cubicBezTo>
                <a:close/>
              </a:path>
              <a:path w="3942022" h="4005092">
                <a:moveTo>
                  <a:pt x="1603807" y="3002765"/>
                </a:moveTo>
                <a:cubicBezTo>
                  <a:pt x="1577709" y="2999527"/>
                  <a:pt x="1565136" y="3026006"/>
                  <a:pt x="1577042" y="3045152"/>
                </a:cubicBezTo>
                <a:cubicBezTo>
                  <a:pt x="1590472" y="3066773"/>
                  <a:pt x="1622286" y="3062773"/>
                  <a:pt x="1627906" y="3038865"/>
                </a:cubicBezTo>
                <a:lnTo>
                  <a:pt x="1627906" y="3038865"/>
                </a:lnTo>
                <a:cubicBezTo>
                  <a:pt x="1630573" y="3026768"/>
                  <a:pt x="1624953" y="3007623"/>
                  <a:pt x="1603807" y="3002765"/>
                </a:cubicBezTo>
                <a:close/>
              </a:path>
              <a:path w="3942022" h="4005092">
                <a:moveTo>
                  <a:pt x="1492555" y="3030197"/>
                </a:moveTo>
                <a:cubicBezTo>
                  <a:pt x="1506462" y="3051914"/>
                  <a:pt x="1537894" y="3047819"/>
                  <a:pt x="1542657" y="3023720"/>
                </a:cubicBezTo>
                <a:cubicBezTo>
                  <a:pt x="1545038" y="3011623"/>
                  <a:pt x="1538942" y="2992383"/>
                  <a:pt x="1517797" y="2987525"/>
                </a:cubicBezTo>
                <a:cubicBezTo>
                  <a:pt x="1491889" y="2984382"/>
                  <a:pt x="1480268" y="3011052"/>
                  <a:pt x="1492555" y="3030197"/>
                </a:cubicBezTo>
                <a:close/>
              </a:path>
              <a:path w="3942022" h="4005092">
                <a:moveTo>
                  <a:pt x="1432453" y="2972571"/>
                </a:moveTo>
                <a:cubicBezTo>
                  <a:pt x="1406735" y="2969428"/>
                  <a:pt x="1396067" y="2996193"/>
                  <a:pt x="1408735" y="3015433"/>
                </a:cubicBezTo>
                <a:cubicBezTo>
                  <a:pt x="1423118" y="3037246"/>
                  <a:pt x="1453884" y="3033150"/>
                  <a:pt x="1457884" y="3008861"/>
                </a:cubicBezTo>
                <a:cubicBezTo>
                  <a:pt x="1459885" y="2996669"/>
                  <a:pt x="1453312" y="2977333"/>
                  <a:pt x="1432453" y="2972571"/>
                </a:cubicBezTo>
                <a:close/>
              </a:path>
              <a:path w="3942022" h="4005092">
                <a:moveTo>
                  <a:pt x="1347585" y="2957617"/>
                </a:moveTo>
                <a:cubicBezTo>
                  <a:pt x="1346728" y="2957521"/>
                  <a:pt x="1345585" y="2957331"/>
                  <a:pt x="1344727" y="2957236"/>
                </a:cubicBezTo>
                <a:cubicBezTo>
                  <a:pt x="1321582" y="2955616"/>
                  <a:pt x="1311104" y="2983048"/>
                  <a:pt x="1327201" y="3003051"/>
                </a:cubicBezTo>
                <a:cubicBezTo>
                  <a:pt x="1342918" y="3022482"/>
                  <a:pt x="1370826" y="3017053"/>
                  <a:pt x="1373874" y="2994002"/>
                </a:cubicBezTo>
                <a:cubicBezTo>
                  <a:pt x="1375493" y="2981810"/>
                  <a:pt x="1368445" y="2962379"/>
                  <a:pt x="1347585" y="2957617"/>
                </a:cubicBezTo>
                <a:close/>
              </a:path>
              <a:path w="3942022" h="4005092">
                <a:moveTo>
                  <a:pt x="1290721" y="2979334"/>
                </a:moveTo>
                <a:cubicBezTo>
                  <a:pt x="1291959" y="2967046"/>
                  <a:pt x="1284434" y="2947520"/>
                  <a:pt x="1263765" y="2942758"/>
                </a:cubicBezTo>
                <a:cubicBezTo>
                  <a:pt x="1262908" y="2942662"/>
                  <a:pt x="1261860" y="2942472"/>
                  <a:pt x="1261003" y="2942377"/>
                </a:cubicBezTo>
                <a:cubicBezTo>
                  <a:pt x="1238143" y="2940853"/>
                  <a:pt x="1228713" y="2968475"/>
                  <a:pt x="1245096" y="2988478"/>
                </a:cubicBezTo>
                <a:cubicBezTo>
                  <a:pt x="1261098" y="3008099"/>
                  <a:pt x="1288339" y="3002575"/>
                  <a:pt x="1290721" y="2979334"/>
                </a:cubicBezTo>
                <a:close/>
              </a:path>
              <a:path w="3942022" h="4005092">
                <a:moveTo>
                  <a:pt x="1208425" y="2964856"/>
                </a:moveTo>
                <a:cubicBezTo>
                  <a:pt x="1209282" y="2952473"/>
                  <a:pt x="1201376" y="2932947"/>
                  <a:pt x="1181088" y="2928185"/>
                </a:cubicBezTo>
                <a:cubicBezTo>
                  <a:pt x="1180231" y="2928089"/>
                  <a:pt x="1179183" y="2927899"/>
                  <a:pt x="1178326" y="2927803"/>
                </a:cubicBezTo>
                <a:cubicBezTo>
                  <a:pt x="1155942" y="2926279"/>
                  <a:pt x="1147369" y="2954093"/>
                  <a:pt x="1164038" y="2974190"/>
                </a:cubicBezTo>
                <a:cubicBezTo>
                  <a:pt x="1180231" y="2993907"/>
                  <a:pt x="1206805" y="2988287"/>
                  <a:pt x="1208425" y="2964856"/>
                </a:cubicBezTo>
                <a:close/>
              </a:path>
              <a:path w="3942022" h="4005092">
                <a:moveTo>
                  <a:pt x="1127367" y="2950568"/>
                </a:moveTo>
                <a:cubicBezTo>
                  <a:pt x="1127843" y="2938090"/>
                  <a:pt x="1119461" y="2918469"/>
                  <a:pt x="1099363" y="2913802"/>
                </a:cubicBezTo>
                <a:cubicBezTo>
                  <a:pt x="1098601" y="2913706"/>
                  <a:pt x="1097458" y="2913516"/>
                  <a:pt x="1096696" y="2913516"/>
                </a:cubicBezTo>
                <a:cubicBezTo>
                  <a:pt x="1073455" y="2912087"/>
                  <a:pt x="1066788" y="2942662"/>
                  <a:pt x="1086124" y="2962474"/>
                </a:cubicBezTo>
                <a:cubicBezTo>
                  <a:pt x="1103078" y="2979715"/>
                  <a:pt x="1126510" y="2972952"/>
                  <a:pt x="1127367" y="2950568"/>
                </a:cubicBezTo>
                <a:close/>
              </a:path>
              <a:path w="3942022" h="4005092">
                <a:moveTo>
                  <a:pt x="1047833" y="2936566"/>
                </a:moveTo>
                <a:cubicBezTo>
                  <a:pt x="1047928" y="2924089"/>
                  <a:pt x="1039165" y="2904372"/>
                  <a:pt x="1019449" y="2899800"/>
                </a:cubicBezTo>
                <a:cubicBezTo>
                  <a:pt x="1018687" y="2899705"/>
                  <a:pt x="1017639" y="2899514"/>
                  <a:pt x="1016782" y="2899514"/>
                </a:cubicBezTo>
                <a:cubicBezTo>
                  <a:pt x="994017" y="2898181"/>
                  <a:pt x="988492" y="2928946"/>
                  <a:pt x="1007923" y="2948758"/>
                </a:cubicBezTo>
                <a:cubicBezTo>
                  <a:pt x="1024878" y="2965903"/>
                  <a:pt x="1047643" y="2958950"/>
                  <a:pt x="1047833" y="2936566"/>
                </a:cubicBezTo>
                <a:close/>
              </a:path>
              <a:path w="3942022" h="4005092">
                <a:moveTo>
                  <a:pt x="969538" y="2922755"/>
                </a:moveTo>
                <a:lnTo>
                  <a:pt x="969538" y="2922755"/>
                </a:lnTo>
                <a:cubicBezTo>
                  <a:pt x="969252" y="2910182"/>
                  <a:pt x="960203" y="2890370"/>
                  <a:pt x="940963" y="2885894"/>
                </a:cubicBezTo>
                <a:cubicBezTo>
                  <a:pt x="940201" y="2885798"/>
                  <a:pt x="939153" y="2885608"/>
                  <a:pt x="938391" y="2885608"/>
                </a:cubicBezTo>
                <a:cubicBezTo>
                  <a:pt x="916198" y="2884369"/>
                  <a:pt x="911721" y="2915326"/>
                  <a:pt x="931152" y="2935138"/>
                </a:cubicBezTo>
                <a:cubicBezTo>
                  <a:pt x="948202" y="2952378"/>
                  <a:pt x="970109" y="2945329"/>
                  <a:pt x="969538" y="2922755"/>
                </a:cubicBezTo>
                <a:close/>
              </a:path>
              <a:path w="3942022" h="4005092">
                <a:moveTo>
                  <a:pt x="858476" y="2923898"/>
                </a:moveTo>
                <a:cubicBezTo>
                  <a:pt x="875526" y="2938853"/>
                  <a:pt x="894385" y="2930947"/>
                  <a:pt x="893242" y="2909230"/>
                </a:cubicBezTo>
                <a:cubicBezTo>
                  <a:pt x="892576" y="2896561"/>
                  <a:pt x="883146" y="2876749"/>
                  <a:pt x="864286" y="2872273"/>
                </a:cubicBezTo>
                <a:cubicBezTo>
                  <a:pt x="862858" y="2872082"/>
                  <a:pt x="860857" y="2871892"/>
                  <a:pt x="859429" y="2871987"/>
                </a:cubicBezTo>
                <a:cubicBezTo>
                  <a:pt x="838759" y="2873606"/>
                  <a:pt x="838188" y="2906086"/>
                  <a:pt x="858476" y="2923898"/>
                </a:cubicBezTo>
                <a:close/>
              </a:path>
              <a:path w="3942022" h="4005092">
                <a:moveTo>
                  <a:pt x="818852" y="2896180"/>
                </a:moveTo>
                <a:cubicBezTo>
                  <a:pt x="817804" y="2883512"/>
                  <a:pt x="808089" y="2863605"/>
                  <a:pt x="789706" y="2859223"/>
                </a:cubicBezTo>
                <a:cubicBezTo>
                  <a:pt x="788277" y="2859033"/>
                  <a:pt x="786372" y="2858843"/>
                  <a:pt x="784943" y="2858938"/>
                </a:cubicBezTo>
                <a:cubicBezTo>
                  <a:pt x="765036" y="2860652"/>
                  <a:pt x="765417" y="2893228"/>
                  <a:pt x="785610" y="2911039"/>
                </a:cubicBezTo>
                <a:cubicBezTo>
                  <a:pt x="802564" y="2925994"/>
                  <a:pt x="820567" y="2917897"/>
                  <a:pt x="818852" y="2896180"/>
                </a:cubicBezTo>
                <a:close/>
              </a:path>
              <a:path w="3942022" h="4005092">
                <a:moveTo>
                  <a:pt x="717030" y="2900371"/>
                </a:moveTo>
                <a:cubicBezTo>
                  <a:pt x="733508" y="2912944"/>
                  <a:pt x="748558" y="2904181"/>
                  <a:pt x="746272" y="2883322"/>
                </a:cubicBezTo>
                <a:cubicBezTo>
                  <a:pt x="744843" y="2870558"/>
                  <a:pt x="734937" y="2850651"/>
                  <a:pt x="717220" y="2846365"/>
                </a:cubicBezTo>
                <a:cubicBezTo>
                  <a:pt x="715887" y="2846174"/>
                  <a:pt x="713982" y="2845984"/>
                  <a:pt x="712648" y="2846174"/>
                </a:cubicBezTo>
                <a:cubicBezTo>
                  <a:pt x="692741" y="2848079"/>
                  <a:pt x="695599" y="2883988"/>
                  <a:pt x="717030" y="2900371"/>
                </a:cubicBezTo>
                <a:close/>
              </a:path>
              <a:path w="3942022" h="4005092">
                <a:moveTo>
                  <a:pt x="648640" y="2888370"/>
                </a:moveTo>
                <a:cubicBezTo>
                  <a:pt x="664547" y="2900657"/>
                  <a:pt x="679025" y="2891608"/>
                  <a:pt x="676263" y="2871035"/>
                </a:cubicBezTo>
                <a:cubicBezTo>
                  <a:pt x="674548" y="2858176"/>
                  <a:pt x="664357" y="2838269"/>
                  <a:pt x="647021" y="2834078"/>
                </a:cubicBezTo>
                <a:cubicBezTo>
                  <a:pt x="645688" y="2833887"/>
                  <a:pt x="643973" y="2833792"/>
                  <a:pt x="642640" y="2833887"/>
                </a:cubicBezTo>
                <a:cubicBezTo>
                  <a:pt x="623590" y="2835887"/>
                  <a:pt x="627590" y="2872082"/>
                  <a:pt x="648640" y="2888370"/>
                </a:cubicBezTo>
                <a:close/>
              </a:path>
              <a:path w="3942022" h="4005092">
                <a:moveTo>
                  <a:pt x="608635" y="2859128"/>
                </a:moveTo>
                <a:cubicBezTo>
                  <a:pt x="606540" y="2846269"/>
                  <a:pt x="596158" y="2826267"/>
                  <a:pt x="579489" y="2822171"/>
                </a:cubicBezTo>
                <a:cubicBezTo>
                  <a:pt x="578251" y="2822076"/>
                  <a:pt x="576536" y="2821886"/>
                  <a:pt x="575298" y="2821981"/>
                </a:cubicBezTo>
                <a:cubicBezTo>
                  <a:pt x="555772" y="2824362"/>
                  <a:pt x="562439" y="2863224"/>
                  <a:pt x="584918" y="2878273"/>
                </a:cubicBezTo>
                <a:cubicBezTo>
                  <a:pt x="600063" y="2888370"/>
                  <a:pt x="611779" y="2878845"/>
                  <a:pt x="608635" y="2859128"/>
                </a:cubicBezTo>
                <a:close/>
              </a:path>
              <a:path w="3942022" h="4005092">
                <a:moveTo>
                  <a:pt x="543580" y="2847603"/>
                </a:moveTo>
                <a:cubicBezTo>
                  <a:pt x="541198" y="2834649"/>
                  <a:pt x="530721" y="2814646"/>
                  <a:pt x="514909" y="2810741"/>
                </a:cubicBezTo>
                <a:cubicBezTo>
                  <a:pt x="513671" y="2810646"/>
                  <a:pt x="512147" y="2810455"/>
                  <a:pt x="510909" y="2810646"/>
                </a:cubicBezTo>
                <a:cubicBezTo>
                  <a:pt x="493192" y="2813122"/>
                  <a:pt x="500908" y="2852746"/>
                  <a:pt x="521958" y="2867224"/>
                </a:cubicBezTo>
                <a:cubicBezTo>
                  <a:pt x="536531" y="2877130"/>
                  <a:pt x="547199" y="2867510"/>
                  <a:pt x="543580" y="2847603"/>
                </a:cubicBezTo>
                <a:close/>
              </a:path>
              <a:path w="3942022" h="4005092">
                <a:moveTo>
                  <a:pt x="3399841" y="3285753"/>
                </a:moveTo>
                <a:cubicBezTo>
                  <a:pt x="3401270" y="3291468"/>
                  <a:pt x="3414891" y="3281657"/>
                  <a:pt x="3428035" y="3265560"/>
                </a:cubicBezTo>
                <a:cubicBezTo>
                  <a:pt x="3437275" y="3254225"/>
                  <a:pt x="3447657" y="3237175"/>
                  <a:pt x="3441847" y="3234985"/>
                </a:cubicBezTo>
                <a:cubicBezTo>
                  <a:pt x="3429083" y="3234699"/>
                  <a:pt x="3397556" y="3276609"/>
                  <a:pt x="3399841" y="3285753"/>
                </a:cubicBezTo>
                <a:close/>
              </a:path>
              <a:path w="3942022" h="4005092">
                <a:moveTo>
                  <a:pt x="3400984" y="3260797"/>
                </a:moveTo>
                <a:cubicBezTo>
                  <a:pt x="3410224" y="3249463"/>
                  <a:pt x="3420034" y="3232318"/>
                  <a:pt x="3413176" y="3229936"/>
                </a:cubicBezTo>
                <a:cubicBezTo>
                  <a:pt x="3400032" y="3229365"/>
                  <a:pt x="3369457" y="3268418"/>
                  <a:pt x="3370981" y="3279657"/>
                </a:cubicBezTo>
                <a:cubicBezTo>
                  <a:pt x="3372028" y="3287372"/>
                  <a:pt x="3387173" y="3277847"/>
                  <a:pt x="3400984" y="3260797"/>
                </a:cubicBezTo>
                <a:lnTo>
                  <a:pt x="3400984" y="3260797"/>
                </a:lnTo>
                <a:close/>
              </a:path>
              <a:path w="3942022" h="4005092">
                <a:moveTo>
                  <a:pt x="3379934" y="3224031"/>
                </a:moveTo>
                <a:cubicBezTo>
                  <a:pt x="3365742" y="3223269"/>
                  <a:pt x="3336881" y="3259083"/>
                  <a:pt x="3337643" y="3272513"/>
                </a:cubicBezTo>
                <a:cubicBezTo>
                  <a:pt x="3338215" y="3282610"/>
                  <a:pt x="3354979" y="3273561"/>
                  <a:pt x="3369647" y="3255273"/>
                </a:cubicBezTo>
                <a:lnTo>
                  <a:pt x="3369647" y="3255273"/>
                </a:lnTo>
                <a:cubicBezTo>
                  <a:pt x="3378791" y="3243843"/>
                  <a:pt x="3388031" y="3226603"/>
                  <a:pt x="3379934" y="3224031"/>
                </a:cubicBezTo>
                <a:close/>
              </a:path>
              <a:path w="3942022" h="4005092">
                <a:moveTo>
                  <a:pt x="3333738" y="3248891"/>
                </a:moveTo>
                <a:cubicBezTo>
                  <a:pt x="3342787" y="3237461"/>
                  <a:pt x="3351454" y="3220221"/>
                  <a:pt x="3342215" y="3217363"/>
                </a:cubicBezTo>
                <a:cubicBezTo>
                  <a:pt x="3326404" y="3216316"/>
                  <a:pt x="3297733" y="3252130"/>
                  <a:pt x="3299829" y="3265846"/>
                </a:cubicBezTo>
                <a:cubicBezTo>
                  <a:pt x="3301448" y="3276133"/>
                  <a:pt x="3319165" y="3267274"/>
                  <a:pt x="3333738" y="3248891"/>
                </a:cubicBezTo>
                <a:close/>
              </a:path>
              <a:path w="3942022" h="4005092">
                <a:moveTo>
                  <a:pt x="3293352" y="3241747"/>
                </a:moveTo>
                <a:cubicBezTo>
                  <a:pt x="3302306" y="3230318"/>
                  <a:pt x="3310306" y="3212887"/>
                  <a:pt x="3300115" y="3209934"/>
                </a:cubicBezTo>
                <a:cubicBezTo>
                  <a:pt x="3283541" y="3208600"/>
                  <a:pt x="3256204" y="3241747"/>
                  <a:pt x="3257443" y="3256892"/>
                </a:cubicBezTo>
                <a:cubicBezTo>
                  <a:pt x="3258490" y="3269561"/>
                  <a:pt x="3278017" y="3261369"/>
                  <a:pt x="3293352" y="3241747"/>
                </a:cubicBezTo>
                <a:close/>
              </a:path>
              <a:path w="3942022" h="4005092">
                <a:moveTo>
                  <a:pt x="3210675" y="3248605"/>
                </a:moveTo>
                <a:cubicBezTo>
                  <a:pt x="3212866" y="3261464"/>
                  <a:pt x="3233344" y="3253463"/>
                  <a:pt x="3248584" y="3233842"/>
                </a:cubicBezTo>
                <a:cubicBezTo>
                  <a:pt x="3257443" y="3222412"/>
                  <a:pt x="3264777" y="3204886"/>
                  <a:pt x="3253347" y="3201647"/>
                </a:cubicBezTo>
                <a:cubicBezTo>
                  <a:pt x="3235154" y="3200123"/>
                  <a:pt x="3208103" y="3233270"/>
                  <a:pt x="3210675" y="3248605"/>
                </a:cubicBezTo>
                <a:close/>
              </a:path>
              <a:path w="3942022" h="4005092">
                <a:moveTo>
                  <a:pt x="3202198" y="3192694"/>
                </a:moveTo>
                <a:cubicBezTo>
                  <a:pt x="3183338" y="3190979"/>
                  <a:pt x="3157621" y="3221173"/>
                  <a:pt x="3159335" y="3237842"/>
                </a:cubicBezTo>
                <a:cubicBezTo>
                  <a:pt x="3160954" y="3252987"/>
                  <a:pt x="3183815" y="3245748"/>
                  <a:pt x="3199435" y="3225174"/>
                </a:cubicBezTo>
                <a:cubicBezTo>
                  <a:pt x="3208103" y="3213744"/>
                  <a:pt x="3214771" y="3196123"/>
                  <a:pt x="3202198" y="3192694"/>
                </a:cubicBezTo>
                <a:close/>
              </a:path>
              <a:path w="3942022" h="4005092">
                <a:moveTo>
                  <a:pt x="3146476" y="3182883"/>
                </a:moveTo>
                <a:cubicBezTo>
                  <a:pt x="3126188" y="3180883"/>
                  <a:pt x="3100566" y="3211172"/>
                  <a:pt x="3103519" y="3228031"/>
                </a:cubicBezTo>
                <a:cubicBezTo>
                  <a:pt x="3106186" y="3243367"/>
                  <a:pt x="3130189" y="3236413"/>
                  <a:pt x="3145619" y="3215744"/>
                </a:cubicBezTo>
                <a:lnTo>
                  <a:pt x="3145619" y="3215744"/>
                </a:lnTo>
                <a:cubicBezTo>
                  <a:pt x="3154192" y="3204219"/>
                  <a:pt x="3160097" y="3186407"/>
                  <a:pt x="3146476" y="3182883"/>
                </a:cubicBezTo>
                <a:close/>
              </a:path>
              <a:path w="3942022" h="4005092">
                <a:moveTo>
                  <a:pt x="3087517" y="3205457"/>
                </a:moveTo>
                <a:cubicBezTo>
                  <a:pt x="3095899" y="3193932"/>
                  <a:pt x="3101042" y="3176025"/>
                  <a:pt x="3086278" y="3172215"/>
                </a:cubicBezTo>
                <a:cubicBezTo>
                  <a:pt x="3065704" y="3170024"/>
                  <a:pt x="3041035" y="3197932"/>
                  <a:pt x="3043035" y="3215458"/>
                </a:cubicBezTo>
                <a:cubicBezTo>
                  <a:pt x="3045131" y="3233175"/>
                  <a:pt x="3071705" y="3227174"/>
                  <a:pt x="3087517" y="3205457"/>
                </a:cubicBezTo>
                <a:close/>
              </a:path>
              <a:path w="3942022" h="4005092">
                <a:moveTo>
                  <a:pt x="3025033" y="3194503"/>
                </a:moveTo>
                <a:cubicBezTo>
                  <a:pt x="3033224" y="3182978"/>
                  <a:pt x="3037606" y="3164881"/>
                  <a:pt x="3021699" y="3160880"/>
                </a:cubicBezTo>
                <a:cubicBezTo>
                  <a:pt x="2999696" y="3158499"/>
                  <a:pt x="2975312" y="3186407"/>
                  <a:pt x="2978456" y="3204124"/>
                </a:cubicBezTo>
                <a:cubicBezTo>
                  <a:pt x="2981694" y="3222031"/>
                  <a:pt x="3009507" y="3216220"/>
                  <a:pt x="3025033" y="3194503"/>
                </a:cubicBezTo>
                <a:close/>
              </a:path>
              <a:path w="3942022" h="4005092">
                <a:moveTo>
                  <a:pt x="1551610" y="2934661"/>
                </a:moveTo>
                <a:cubicBezTo>
                  <a:pt x="1554277" y="2922088"/>
                  <a:pt x="1548086" y="2902181"/>
                  <a:pt x="1526274" y="2897228"/>
                </a:cubicBezTo>
                <a:cubicBezTo>
                  <a:pt x="1499509" y="2893894"/>
                  <a:pt x="1487221" y="2921517"/>
                  <a:pt x="1499794" y="2941329"/>
                </a:cubicBezTo>
                <a:cubicBezTo>
                  <a:pt x="1513987" y="2963713"/>
                  <a:pt x="1546467" y="2959617"/>
                  <a:pt x="1551610" y="2934661"/>
                </a:cubicBezTo>
                <a:close/>
              </a:path>
              <a:path w="3942022" h="4005092">
                <a:moveTo>
                  <a:pt x="1438358" y="2881703"/>
                </a:moveTo>
                <a:cubicBezTo>
                  <a:pt x="1411879" y="2878464"/>
                  <a:pt x="1400449" y="2906182"/>
                  <a:pt x="1413212" y="2925994"/>
                </a:cubicBezTo>
                <a:cubicBezTo>
                  <a:pt x="1427785" y="2948568"/>
                  <a:pt x="1459694" y="2944377"/>
                  <a:pt x="1464171" y="2919231"/>
                </a:cubicBezTo>
                <a:cubicBezTo>
                  <a:pt x="1466457" y="2906658"/>
                  <a:pt x="1459885" y="2886655"/>
                  <a:pt x="1438358" y="2881703"/>
                </a:cubicBezTo>
                <a:close/>
              </a:path>
              <a:path w="3942022" h="4005092">
                <a:moveTo>
                  <a:pt x="1351014" y="2866272"/>
                </a:moveTo>
                <a:cubicBezTo>
                  <a:pt x="1350157" y="2866177"/>
                  <a:pt x="1349014" y="2865986"/>
                  <a:pt x="1348156" y="2865891"/>
                </a:cubicBezTo>
                <a:cubicBezTo>
                  <a:pt x="1324249" y="2864272"/>
                  <a:pt x="1312914" y="2892561"/>
                  <a:pt x="1329202" y="2913230"/>
                </a:cubicBezTo>
                <a:cubicBezTo>
                  <a:pt x="1345108" y="2933328"/>
                  <a:pt x="1374064" y="2927803"/>
                  <a:pt x="1377589" y="2903896"/>
                </a:cubicBezTo>
                <a:cubicBezTo>
                  <a:pt x="1379494" y="2891323"/>
                  <a:pt x="1372540" y="2871225"/>
                  <a:pt x="1351014" y="2866272"/>
                </a:cubicBezTo>
                <a:close/>
              </a:path>
              <a:path w="3942022" h="4005092">
                <a:moveTo>
                  <a:pt x="1264717" y="2851127"/>
                </a:moveTo>
                <a:cubicBezTo>
                  <a:pt x="1263860" y="2851032"/>
                  <a:pt x="1262717" y="2850841"/>
                  <a:pt x="1261860" y="2850746"/>
                </a:cubicBezTo>
                <a:cubicBezTo>
                  <a:pt x="1238333" y="2849127"/>
                  <a:pt x="1227951" y="2877607"/>
                  <a:pt x="1244524" y="2898371"/>
                </a:cubicBezTo>
                <a:cubicBezTo>
                  <a:pt x="1260622" y="2918564"/>
                  <a:pt x="1289006" y="2912849"/>
                  <a:pt x="1291864" y="2888846"/>
                </a:cubicBezTo>
                <a:cubicBezTo>
                  <a:pt x="1293388" y="2876178"/>
                  <a:pt x="1286053" y="2855985"/>
                  <a:pt x="1264717" y="2851127"/>
                </a:cubicBezTo>
                <a:close/>
              </a:path>
              <a:path w="3942022" h="4005092">
                <a:moveTo>
                  <a:pt x="1206996" y="2873892"/>
                </a:moveTo>
                <a:cubicBezTo>
                  <a:pt x="1208139" y="2861128"/>
                  <a:pt x="1200424" y="2840840"/>
                  <a:pt x="1179564" y="2836078"/>
                </a:cubicBezTo>
                <a:cubicBezTo>
                  <a:pt x="1178707" y="2835982"/>
                  <a:pt x="1177564" y="2835792"/>
                  <a:pt x="1176706" y="2835697"/>
                </a:cubicBezTo>
                <a:cubicBezTo>
                  <a:pt x="1153561" y="2834173"/>
                  <a:pt x="1144131" y="2862843"/>
                  <a:pt x="1160800" y="2883607"/>
                </a:cubicBezTo>
                <a:cubicBezTo>
                  <a:pt x="1177183" y="2903896"/>
                  <a:pt x="1204805" y="2898086"/>
                  <a:pt x="1206996" y="2873892"/>
                </a:cubicBezTo>
                <a:close/>
              </a:path>
              <a:path w="3942022" h="4005092">
                <a:moveTo>
                  <a:pt x="1123557" y="2859223"/>
                </a:moveTo>
                <a:cubicBezTo>
                  <a:pt x="1124414" y="2846365"/>
                  <a:pt x="1116223" y="2826077"/>
                  <a:pt x="1095553" y="2821314"/>
                </a:cubicBezTo>
                <a:cubicBezTo>
                  <a:pt x="1094696" y="2821219"/>
                  <a:pt x="1093648" y="2821028"/>
                  <a:pt x="1092791" y="2821028"/>
                </a:cubicBezTo>
                <a:cubicBezTo>
                  <a:pt x="1070122" y="2819599"/>
                  <a:pt x="1061549" y="2848460"/>
                  <a:pt x="1078504" y="2869225"/>
                </a:cubicBezTo>
                <a:cubicBezTo>
                  <a:pt x="1095077" y="2889322"/>
                  <a:pt x="1122033" y="2883417"/>
                  <a:pt x="1123557" y="2859223"/>
                </a:cubicBezTo>
                <a:close/>
              </a:path>
              <a:path w="3942022" h="4005092">
                <a:moveTo>
                  <a:pt x="1041451" y="2844745"/>
                </a:moveTo>
                <a:cubicBezTo>
                  <a:pt x="1041928" y="2831791"/>
                  <a:pt x="1033450" y="2811503"/>
                  <a:pt x="1013162" y="2806741"/>
                </a:cubicBezTo>
                <a:cubicBezTo>
                  <a:pt x="1012305" y="2806645"/>
                  <a:pt x="1011257" y="2806455"/>
                  <a:pt x="1010495" y="2806455"/>
                </a:cubicBezTo>
                <a:cubicBezTo>
                  <a:pt x="987064" y="2805026"/>
                  <a:pt x="980301" y="2836840"/>
                  <a:pt x="999827" y="2857128"/>
                </a:cubicBezTo>
                <a:cubicBezTo>
                  <a:pt x="1016877" y="2874940"/>
                  <a:pt x="1040594" y="2867891"/>
                  <a:pt x="1041451" y="2844745"/>
                </a:cubicBezTo>
                <a:close/>
              </a:path>
              <a:path w="3942022" h="4005092">
                <a:moveTo>
                  <a:pt x="960870" y="2830458"/>
                </a:moveTo>
                <a:cubicBezTo>
                  <a:pt x="960965" y="2817504"/>
                  <a:pt x="952202" y="2797120"/>
                  <a:pt x="932485" y="2792453"/>
                </a:cubicBezTo>
                <a:cubicBezTo>
                  <a:pt x="931723" y="2792358"/>
                  <a:pt x="930580" y="2792168"/>
                  <a:pt x="929818" y="2792168"/>
                </a:cubicBezTo>
                <a:cubicBezTo>
                  <a:pt x="906958" y="2790834"/>
                  <a:pt x="901243" y="2822743"/>
                  <a:pt x="920674" y="2843126"/>
                </a:cubicBezTo>
                <a:cubicBezTo>
                  <a:pt x="937724" y="2861033"/>
                  <a:pt x="960679" y="2853794"/>
                  <a:pt x="960870" y="2830458"/>
                </a:cubicBezTo>
                <a:close/>
              </a:path>
              <a:path w="3942022" h="4005092">
                <a:moveTo>
                  <a:pt x="882193" y="2816647"/>
                </a:moveTo>
                <a:cubicBezTo>
                  <a:pt x="882003" y="2803597"/>
                  <a:pt x="872954" y="2783119"/>
                  <a:pt x="853523" y="2778547"/>
                </a:cubicBezTo>
                <a:cubicBezTo>
                  <a:pt x="851999" y="2778356"/>
                  <a:pt x="849999" y="2778166"/>
                  <a:pt x="848475" y="2778261"/>
                </a:cubicBezTo>
                <a:cubicBezTo>
                  <a:pt x="827044" y="2779880"/>
                  <a:pt x="825234" y="2813218"/>
                  <a:pt x="845617" y="2831601"/>
                </a:cubicBezTo>
                <a:cubicBezTo>
                  <a:pt x="862667" y="2847127"/>
                  <a:pt x="882574" y="2838935"/>
                  <a:pt x="882193" y="2816647"/>
                </a:cubicBezTo>
                <a:close/>
              </a:path>
              <a:path w="3942022" h="4005092">
                <a:moveTo>
                  <a:pt x="805517" y="2803121"/>
                </a:moveTo>
                <a:cubicBezTo>
                  <a:pt x="804946" y="2789977"/>
                  <a:pt x="795706" y="2769498"/>
                  <a:pt x="776752" y="2765021"/>
                </a:cubicBezTo>
                <a:cubicBezTo>
                  <a:pt x="775323" y="2764831"/>
                  <a:pt x="773323" y="2764640"/>
                  <a:pt x="771894" y="2764736"/>
                </a:cubicBezTo>
                <a:cubicBezTo>
                  <a:pt x="751225" y="2766450"/>
                  <a:pt x="750367" y="2799978"/>
                  <a:pt x="770560" y="2818361"/>
                </a:cubicBezTo>
                <a:cubicBezTo>
                  <a:pt x="787420" y="2833792"/>
                  <a:pt x="806470" y="2825505"/>
                  <a:pt x="805517" y="2803121"/>
                </a:cubicBezTo>
                <a:close/>
              </a:path>
              <a:path w="3942022" h="4005092">
                <a:moveTo>
                  <a:pt x="730746" y="2789881"/>
                </a:moveTo>
                <a:cubicBezTo>
                  <a:pt x="729889" y="2776737"/>
                  <a:pt x="720364" y="2756163"/>
                  <a:pt x="702076" y="2751781"/>
                </a:cubicBezTo>
                <a:cubicBezTo>
                  <a:pt x="700647" y="2751591"/>
                  <a:pt x="698742" y="2751400"/>
                  <a:pt x="697313" y="2751591"/>
                </a:cubicBezTo>
                <a:cubicBezTo>
                  <a:pt x="677406" y="2753401"/>
                  <a:pt x="677406" y="2787119"/>
                  <a:pt x="697408" y="2805407"/>
                </a:cubicBezTo>
                <a:cubicBezTo>
                  <a:pt x="714268" y="2820933"/>
                  <a:pt x="732270" y="2812456"/>
                  <a:pt x="730746" y="2789881"/>
                </a:cubicBezTo>
                <a:close/>
              </a:path>
              <a:path w="3942022" h="4005092">
                <a:moveTo>
                  <a:pt x="629019" y="2794930"/>
                </a:moveTo>
                <a:cubicBezTo>
                  <a:pt x="645021" y="2807693"/>
                  <a:pt x="660451" y="2798454"/>
                  <a:pt x="658546" y="2777213"/>
                </a:cubicBezTo>
                <a:cubicBezTo>
                  <a:pt x="657308" y="2763973"/>
                  <a:pt x="647593" y="2743399"/>
                  <a:pt x="629876" y="2739113"/>
                </a:cubicBezTo>
                <a:cubicBezTo>
                  <a:pt x="628543" y="2738923"/>
                  <a:pt x="626638" y="2738828"/>
                  <a:pt x="625304" y="2738923"/>
                </a:cubicBezTo>
                <a:cubicBezTo>
                  <a:pt x="605492" y="2741018"/>
                  <a:pt x="607969" y="2778166"/>
                  <a:pt x="629019" y="2794930"/>
                </a:cubicBezTo>
                <a:close/>
              </a:path>
              <a:path w="3942022" h="4005092">
                <a:moveTo>
                  <a:pt x="561106" y="2782928"/>
                </a:moveTo>
                <a:cubicBezTo>
                  <a:pt x="576822" y="2795596"/>
                  <a:pt x="591300" y="2786167"/>
                  <a:pt x="588823" y="2764926"/>
                </a:cubicBezTo>
                <a:cubicBezTo>
                  <a:pt x="587299" y="2751686"/>
                  <a:pt x="577393" y="2731112"/>
                  <a:pt x="560248" y="2726921"/>
                </a:cubicBezTo>
                <a:cubicBezTo>
                  <a:pt x="558915" y="2726826"/>
                  <a:pt x="557200" y="2726636"/>
                  <a:pt x="555867" y="2726731"/>
                </a:cubicBezTo>
                <a:cubicBezTo>
                  <a:pt x="537007" y="2728921"/>
                  <a:pt x="540436" y="2766260"/>
                  <a:pt x="561106" y="2782928"/>
                </a:cubicBezTo>
                <a:close/>
              </a:path>
              <a:path w="3942022" h="4005092">
                <a:moveTo>
                  <a:pt x="521767" y="2753115"/>
                </a:moveTo>
                <a:lnTo>
                  <a:pt x="521767" y="2753115"/>
                </a:lnTo>
                <a:cubicBezTo>
                  <a:pt x="519862" y="2739780"/>
                  <a:pt x="509956" y="2719206"/>
                  <a:pt x="493764" y="2715205"/>
                </a:cubicBezTo>
                <a:cubicBezTo>
                  <a:pt x="492526" y="2715110"/>
                  <a:pt x="490811" y="2714920"/>
                  <a:pt x="489668" y="2715110"/>
                </a:cubicBezTo>
                <a:cubicBezTo>
                  <a:pt x="471190" y="2717587"/>
                  <a:pt x="477286" y="2758354"/>
                  <a:pt x="498336" y="2773213"/>
                </a:cubicBezTo>
                <a:cubicBezTo>
                  <a:pt x="512719" y="2783214"/>
                  <a:pt x="524530" y="2773118"/>
                  <a:pt x="521767" y="2753115"/>
                </a:cubicBezTo>
                <a:close/>
              </a:path>
              <a:path w="3942022" h="4005092">
                <a:moveTo>
                  <a:pt x="3486614" y="3208029"/>
                </a:moveTo>
                <a:cubicBezTo>
                  <a:pt x="3487472" y="3213744"/>
                  <a:pt x="3499949" y="3203362"/>
                  <a:pt x="3512236" y="3186598"/>
                </a:cubicBezTo>
                <a:cubicBezTo>
                  <a:pt x="3520904" y="3174787"/>
                  <a:pt x="3530906" y="3157261"/>
                  <a:pt x="3526048" y="3155261"/>
                </a:cubicBezTo>
                <a:cubicBezTo>
                  <a:pt x="3515570" y="3155356"/>
                  <a:pt x="3485281" y="3199266"/>
                  <a:pt x="3486614" y="3208029"/>
                </a:cubicBezTo>
                <a:close/>
              </a:path>
              <a:path w="3942022" h="4005092">
                <a:moveTo>
                  <a:pt x="3501283" y="3150974"/>
                </a:moveTo>
                <a:cubicBezTo>
                  <a:pt x="3489281" y="3150784"/>
                  <a:pt x="3460801" y="3190884"/>
                  <a:pt x="3461564" y="3202695"/>
                </a:cubicBezTo>
                <a:cubicBezTo>
                  <a:pt x="3462040" y="3210601"/>
                  <a:pt x="3476041" y="3200504"/>
                  <a:pt x="3489186" y="3182693"/>
                </a:cubicBezTo>
                <a:cubicBezTo>
                  <a:pt x="3497854" y="3170786"/>
                  <a:pt x="3507379" y="3153165"/>
                  <a:pt x="3501283" y="3150974"/>
                </a:cubicBezTo>
                <a:close/>
              </a:path>
              <a:path w="3942022" h="4005092">
                <a:moveTo>
                  <a:pt x="3471946" y="3145736"/>
                </a:moveTo>
                <a:cubicBezTo>
                  <a:pt x="3458611" y="3145164"/>
                  <a:pt x="3429940" y="3185740"/>
                  <a:pt x="3432131" y="3197361"/>
                </a:cubicBezTo>
                <a:cubicBezTo>
                  <a:pt x="3433655" y="3205457"/>
                  <a:pt x="3448514" y="3195551"/>
                  <a:pt x="3461564" y="3177644"/>
                </a:cubicBezTo>
                <a:cubicBezTo>
                  <a:pt x="3470136" y="3165928"/>
                  <a:pt x="3479090" y="3148212"/>
                  <a:pt x="3471946" y="3145736"/>
                </a:cubicBezTo>
                <a:close/>
              </a:path>
              <a:path w="3942022" h="4005092">
                <a:moveTo>
                  <a:pt x="3429274" y="3172024"/>
                </a:moveTo>
                <a:cubicBezTo>
                  <a:pt x="3437846" y="3160213"/>
                  <a:pt x="3446228" y="3142402"/>
                  <a:pt x="3437846" y="3139735"/>
                </a:cubicBezTo>
                <a:cubicBezTo>
                  <a:pt x="3423368" y="3138973"/>
                  <a:pt x="3396222" y="3176120"/>
                  <a:pt x="3397746" y="3190027"/>
                </a:cubicBezTo>
                <a:cubicBezTo>
                  <a:pt x="3398794" y="3200504"/>
                  <a:pt x="3415367" y="3191074"/>
                  <a:pt x="3429274" y="3172024"/>
                </a:cubicBezTo>
                <a:close/>
              </a:path>
              <a:path w="3942022" h="4005092">
                <a:moveTo>
                  <a:pt x="3399175" y="3132877"/>
                </a:moveTo>
                <a:cubicBezTo>
                  <a:pt x="3383077" y="3131734"/>
                  <a:pt x="3356026" y="3168977"/>
                  <a:pt x="3358884" y="3183169"/>
                </a:cubicBezTo>
                <a:cubicBezTo>
                  <a:pt x="3361075" y="3193837"/>
                  <a:pt x="3378601" y="3184597"/>
                  <a:pt x="3392412" y="3165452"/>
                </a:cubicBezTo>
                <a:cubicBezTo>
                  <a:pt x="3400889" y="3153736"/>
                  <a:pt x="3408700" y="3135734"/>
                  <a:pt x="3399175" y="3132877"/>
                </a:cubicBezTo>
                <a:close/>
              </a:path>
              <a:path w="3942022" h="4005092">
                <a:moveTo>
                  <a:pt x="3350883" y="3158213"/>
                </a:moveTo>
                <a:cubicBezTo>
                  <a:pt x="3359360" y="3146402"/>
                  <a:pt x="3366409" y="3128305"/>
                  <a:pt x="3355836" y="3125352"/>
                </a:cubicBezTo>
                <a:cubicBezTo>
                  <a:pt x="3338881" y="3124019"/>
                  <a:pt x="3313069" y="3158404"/>
                  <a:pt x="3315164" y="3174025"/>
                </a:cubicBezTo>
                <a:cubicBezTo>
                  <a:pt x="3316974" y="3187169"/>
                  <a:pt x="3336310" y="3178597"/>
                  <a:pt x="3350883" y="3158213"/>
                </a:cubicBezTo>
                <a:close/>
              </a:path>
              <a:path w="3942022" h="4005092">
                <a:moveTo>
                  <a:pt x="3307925" y="3116779"/>
                </a:moveTo>
                <a:cubicBezTo>
                  <a:pt x="3289447" y="3115160"/>
                  <a:pt x="3263729" y="3149545"/>
                  <a:pt x="3267158" y="3165452"/>
                </a:cubicBezTo>
                <a:cubicBezTo>
                  <a:pt x="3270016" y="3178882"/>
                  <a:pt x="3290494" y="3170500"/>
                  <a:pt x="3304973" y="3150022"/>
                </a:cubicBezTo>
                <a:lnTo>
                  <a:pt x="3304973" y="3150022"/>
                </a:lnTo>
                <a:cubicBezTo>
                  <a:pt x="3313259" y="3138211"/>
                  <a:pt x="3319736" y="3120113"/>
                  <a:pt x="3307925" y="3116779"/>
                </a:cubicBezTo>
                <a:close/>
              </a:path>
              <a:path w="3942022" h="4005092">
                <a:moveTo>
                  <a:pt x="3255442" y="3107540"/>
                </a:moveTo>
                <a:cubicBezTo>
                  <a:pt x="3236202" y="3105730"/>
                  <a:pt x="3211627" y="3137163"/>
                  <a:pt x="3214199" y="3154403"/>
                </a:cubicBezTo>
                <a:cubicBezTo>
                  <a:pt x="3216581" y="3170119"/>
                  <a:pt x="3239536" y="3162595"/>
                  <a:pt x="3254395" y="3141163"/>
                </a:cubicBezTo>
                <a:cubicBezTo>
                  <a:pt x="3262586" y="3129257"/>
                  <a:pt x="3268397" y="3111064"/>
                  <a:pt x="3255442" y="3107540"/>
                </a:cubicBezTo>
                <a:close/>
              </a:path>
              <a:path w="3942022" h="4005092">
                <a:moveTo>
                  <a:pt x="3199150" y="3131448"/>
                </a:moveTo>
                <a:cubicBezTo>
                  <a:pt x="3207246" y="3119542"/>
                  <a:pt x="3212390" y="3101158"/>
                  <a:pt x="3198292" y="3097539"/>
                </a:cubicBezTo>
                <a:cubicBezTo>
                  <a:pt x="3177528" y="3095444"/>
                  <a:pt x="3153049" y="3126876"/>
                  <a:pt x="3156859" y="3144402"/>
                </a:cubicBezTo>
                <a:cubicBezTo>
                  <a:pt x="3160383" y="3160309"/>
                  <a:pt x="3184481" y="3152974"/>
                  <a:pt x="3199150" y="3131448"/>
                </a:cubicBezTo>
                <a:close/>
              </a:path>
              <a:path w="3942022" h="4005092">
                <a:moveTo>
                  <a:pt x="3139428" y="3120875"/>
                </a:moveTo>
                <a:cubicBezTo>
                  <a:pt x="3147429" y="3108969"/>
                  <a:pt x="3151715" y="3090395"/>
                  <a:pt x="3136475" y="3086585"/>
                </a:cubicBezTo>
                <a:cubicBezTo>
                  <a:pt x="3115425" y="3084394"/>
                  <a:pt x="3091708" y="3113255"/>
                  <a:pt x="3094565" y="3131353"/>
                </a:cubicBezTo>
                <a:cubicBezTo>
                  <a:pt x="3097518" y="3149736"/>
                  <a:pt x="3124378" y="3143545"/>
                  <a:pt x="3139428" y="3120875"/>
                </a:cubicBezTo>
                <a:close/>
              </a:path>
              <a:path w="3942022" h="4005092">
                <a:moveTo>
                  <a:pt x="3075229" y="3109540"/>
                </a:moveTo>
                <a:cubicBezTo>
                  <a:pt x="3083040" y="3097634"/>
                  <a:pt x="3086659" y="3078965"/>
                  <a:pt x="3070181" y="3074869"/>
                </a:cubicBezTo>
                <a:cubicBezTo>
                  <a:pt x="3047702" y="3072393"/>
                  <a:pt x="3024080" y="3101349"/>
                  <a:pt x="3028176" y="3119637"/>
                </a:cubicBezTo>
                <a:cubicBezTo>
                  <a:pt x="3032272" y="3138306"/>
                  <a:pt x="3060370" y="3132210"/>
                  <a:pt x="3075229" y="3109540"/>
                </a:cubicBezTo>
                <a:close/>
              </a:path>
              <a:path w="3942022" h="4005092">
                <a:moveTo>
                  <a:pt x="3006268" y="3097444"/>
                </a:moveTo>
                <a:cubicBezTo>
                  <a:pt x="3013889" y="3085442"/>
                  <a:pt x="3016841" y="3066678"/>
                  <a:pt x="2999506" y="3062487"/>
                </a:cubicBezTo>
                <a:cubicBezTo>
                  <a:pt x="2975503" y="3059725"/>
                  <a:pt x="2952548" y="3088300"/>
                  <a:pt x="2957596" y="3107254"/>
                </a:cubicBezTo>
                <a:cubicBezTo>
                  <a:pt x="2962644" y="3126114"/>
                  <a:pt x="2991790" y="3120304"/>
                  <a:pt x="3006268" y="3097444"/>
                </a:cubicBezTo>
                <a:close/>
              </a:path>
              <a:path w="3942022" h="4005092">
                <a:moveTo>
                  <a:pt x="1267575" y="2757020"/>
                </a:moveTo>
                <a:cubicBezTo>
                  <a:pt x="1266718" y="2756925"/>
                  <a:pt x="1265479" y="2756735"/>
                  <a:pt x="1264622" y="2756639"/>
                </a:cubicBezTo>
                <a:cubicBezTo>
                  <a:pt x="1240429" y="2755020"/>
                  <a:pt x="1229189" y="2784071"/>
                  <a:pt x="1245763" y="2805312"/>
                </a:cubicBezTo>
                <a:cubicBezTo>
                  <a:pt x="1262050" y="2826077"/>
                  <a:pt x="1291387" y="2820266"/>
                  <a:pt x="1294816" y="2795596"/>
                </a:cubicBezTo>
                <a:cubicBezTo>
                  <a:pt x="1296626" y="2782643"/>
                  <a:pt x="1289292" y="2762069"/>
                  <a:pt x="1267575" y="2757020"/>
                </a:cubicBezTo>
                <a:close/>
              </a:path>
              <a:path w="3942022" h="4005092">
                <a:moveTo>
                  <a:pt x="1207567" y="2780261"/>
                </a:moveTo>
                <a:cubicBezTo>
                  <a:pt x="1208996" y="2767212"/>
                  <a:pt x="1201471" y="2746543"/>
                  <a:pt x="1180135" y="2741590"/>
                </a:cubicBezTo>
                <a:cubicBezTo>
                  <a:pt x="1179278" y="2741494"/>
                  <a:pt x="1178135" y="2741304"/>
                  <a:pt x="1177183" y="2741209"/>
                </a:cubicBezTo>
                <a:cubicBezTo>
                  <a:pt x="1153465" y="2739589"/>
                  <a:pt x="1142988" y="2768927"/>
                  <a:pt x="1159752" y="2790167"/>
                </a:cubicBezTo>
                <a:cubicBezTo>
                  <a:pt x="1176230" y="2811027"/>
                  <a:pt x="1204805" y="2805121"/>
                  <a:pt x="1207567" y="2780261"/>
                </a:cubicBezTo>
                <a:close/>
              </a:path>
              <a:path w="3942022" h="4005092">
                <a:moveTo>
                  <a:pt x="1121842" y="2765116"/>
                </a:moveTo>
                <a:cubicBezTo>
                  <a:pt x="1122985" y="2751972"/>
                  <a:pt x="1115080" y="2731303"/>
                  <a:pt x="1093934" y="2726445"/>
                </a:cubicBezTo>
                <a:cubicBezTo>
                  <a:pt x="1093077" y="2726350"/>
                  <a:pt x="1091934" y="2726159"/>
                  <a:pt x="1091077" y="2726064"/>
                </a:cubicBezTo>
                <a:cubicBezTo>
                  <a:pt x="1067740" y="2724540"/>
                  <a:pt x="1058215" y="2753972"/>
                  <a:pt x="1075075" y="2775308"/>
                </a:cubicBezTo>
                <a:cubicBezTo>
                  <a:pt x="1091743" y="2796073"/>
                  <a:pt x="1119652" y="2790072"/>
                  <a:pt x="1121842" y="2765116"/>
                </a:cubicBezTo>
                <a:close/>
              </a:path>
              <a:path w="3942022" h="4005092">
                <a:moveTo>
                  <a:pt x="1037546" y="2750257"/>
                </a:moveTo>
                <a:cubicBezTo>
                  <a:pt x="1038403" y="2737113"/>
                  <a:pt x="1030212" y="2716348"/>
                  <a:pt x="1009447" y="2711491"/>
                </a:cubicBezTo>
                <a:cubicBezTo>
                  <a:pt x="1008590" y="2711395"/>
                  <a:pt x="1007542" y="2711205"/>
                  <a:pt x="1006685" y="2711110"/>
                </a:cubicBezTo>
                <a:cubicBezTo>
                  <a:pt x="982492" y="2709586"/>
                  <a:pt x="974681" y="2742066"/>
                  <a:pt x="994207" y="2762926"/>
                </a:cubicBezTo>
                <a:cubicBezTo>
                  <a:pt x="1011257" y="2781309"/>
                  <a:pt x="1036022" y="2774070"/>
                  <a:pt x="1037546" y="2750257"/>
                </a:cubicBezTo>
                <a:close/>
              </a:path>
              <a:path w="3942022" h="4005092">
                <a:moveTo>
                  <a:pt x="954774" y="2735684"/>
                </a:moveTo>
                <a:cubicBezTo>
                  <a:pt x="955250" y="2722444"/>
                  <a:pt x="946868" y="2701680"/>
                  <a:pt x="926675" y="2696918"/>
                </a:cubicBezTo>
                <a:cubicBezTo>
                  <a:pt x="925818" y="2696822"/>
                  <a:pt x="924770" y="2696632"/>
                  <a:pt x="923913" y="2696632"/>
                </a:cubicBezTo>
                <a:cubicBezTo>
                  <a:pt x="900386" y="2695203"/>
                  <a:pt x="893433" y="2727778"/>
                  <a:pt x="912864" y="2748638"/>
                </a:cubicBezTo>
                <a:cubicBezTo>
                  <a:pt x="929914" y="2767021"/>
                  <a:pt x="953821" y="2759592"/>
                  <a:pt x="954774" y="2735684"/>
                </a:cubicBezTo>
                <a:close/>
              </a:path>
              <a:path w="3942022" h="4005092">
                <a:moveTo>
                  <a:pt x="873907" y="2721397"/>
                </a:moveTo>
                <a:cubicBezTo>
                  <a:pt x="874097" y="2708157"/>
                  <a:pt x="865429" y="2687297"/>
                  <a:pt x="845522" y="2682630"/>
                </a:cubicBezTo>
                <a:cubicBezTo>
                  <a:pt x="844760" y="2682535"/>
                  <a:pt x="843712" y="2682344"/>
                  <a:pt x="842855" y="2682344"/>
                </a:cubicBezTo>
                <a:cubicBezTo>
                  <a:pt x="819900" y="2681106"/>
                  <a:pt x="813994" y="2713777"/>
                  <a:pt x="833330" y="2734636"/>
                </a:cubicBezTo>
                <a:cubicBezTo>
                  <a:pt x="850380" y="2752924"/>
                  <a:pt x="873526" y="2745400"/>
                  <a:pt x="873907" y="2721397"/>
                </a:cubicBezTo>
                <a:close/>
              </a:path>
              <a:path w="3942022" h="4005092">
                <a:moveTo>
                  <a:pt x="795135" y="2707490"/>
                </a:moveTo>
                <a:lnTo>
                  <a:pt x="795135" y="2707490"/>
                </a:lnTo>
                <a:cubicBezTo>
                  <a:pt x="795040" y="2694155"/>
                  <a:pt x="786181" y="2673295"/>
                  <a:pt x="766750" y="2668723"/>
                </a:cubicBezTo>
                <a:cubicBezTo>
                  <a:pt x="765226" y="2668533"/>
                  <a:pt x="763226" y="2668343"/>
                  <a:pt x="761702" y="2668438"/>
                </a:cubicBezTo>
                <a:cubicBezTo>
                  <a:pt x="740271" y="2670057"/>
                  <a:pt x="738080" y="2704347"/>
                  <a:pt x="758273" y="2723111"/>
                </a:cubicBezTo>
                <a:cubicBezTo>
                  <a:pt x="775323" y="2739018"/>
                  <a:pt x="795230" y="2730541"/>
                  <a:pt x="795135" y="2707490"/>
                </a:cubicBezTo>
                <a:close/>
              </a:path>
              <a:path w="3942022" h="4005092">
                <a:moveTo>
                  <a:pt x="718363" y="2693965"/>
                </a:moveTo>
                <a:cubicBezTo>
                  <a:pt x="717982" y="2680535"/>
                  <a:pt x="708934" y="2659675"/>
                  <a:pt x="690265" y="2655198"/>
                </a:cubicBezTo>
                <a:cubicBezTo>
                  <a:pt x="688836" y="2655007"/>
                  <a:pt x="686836" y="2654817"/>
                  <a:pt x="685312" y="2654912"/>
                </a:cubicBezTo>
                <a:cubicBezTo>
                  <a:pt x="664642" y="2656722"/>
                  <a:pt x="663309" y="2691012"/>
                  <a:pt x="683216" y="2709776"/>
                </a:cubicBezTo>
                <a:cubicBezTo>
                  <a:pt x="700075" y="2725683"/>
                  <a:pt x="719030" y="2717111"/>
                  <a:pt x="718363" y="2693965"/>
                </a:cubicBezTo>
                <a:close/>
              </a:path>
              <a:path w="3942022" h="4005092">
                <a:moveTo>
                  <a:pt x="644164" y="2680915"/>
                </a:moveTo>
                <a:cubicBezTo>
                  <a:pt x="643497" y="2667485"/>
                  <a:pt x="634258" y="2646530"/>
                  <a:pt x="616065" y="2642149"/>
                </a:cubicBezTo>
                <a:cubicBezTo>
                  <a:pt x="615303" y="2642053"/>
                  <a:pt x="614350" y="2641958"/>
                  <a:pt x="613684" y="2641863"/>
                </a:cubicBezTo>
                <a:cubicBezTo>
                  <a:pt x="592252" y="2641006"/>
                  <a:pt x="590252" y="2677582"/>
                  <a:pt x="610731" y="2697108"/>
                </a:cubicBezTo>
                <a:cubicBezTo>
                  <a:pt x="627209" y="2712824"/>
                  <a:pt x="645402" y="2704061"/>
                  <a:pt x="644164" y="2680915"/>
                </a:cubicBezTo>
                <a:close/>
              </a:path>
              <a:path w="3942022" h="4005092">
                <a:moveTo>
                  <a:pt x="543008" y="2686726"/>
                </a:moveTo>
                <a:cubicBezTo>
                  <a:pt x="558724" y="2699775"/>
                  <a:pt x="574155" y="2690155"/>
                  <a:pt x="572536" y="2668343"/>
                </a:cubicBezTo>
                <a:cubicBezTo>
                  <a:pt x="571583" y="2654817"/>
                  <a:pt x="562249" y="2633957"/>
                  <a:pt x="544723" y="2629671"/>
                </a:cubicBezTo>
                <a:cubicBezTo>
                  <a:pt x="543389" y="2629480"/>
                  <a:pt x="541579" y="2629385"/>
                  <a:pt x="540246" y="2629480"/>
                </a:cubicBezTo>
                <a:cubicBezTo>
                  <a:pt x="520529" y="2631576"/>
                  <a:pt x="522434" y="2669581"/>
                  <a:pt x="543008" y="2686726"/>
                </a:cubicBezTo>
                <a:close/>
              </a:path>
              <a:path w="3942022" h="4005092">
                <a:moveTo>
                  <a:pt x="503575" y="2656150"/>
                </a:moveTo>
                <a:cubicBezTo>
                  <a:pt x="502241" y="2642625"/>
                  <a:pt x="493002" y="2621670"/>
                  <a:pt x="476428" y="2617574"/>
                </a:cubicBezTo>
                <a:cubicBezTo>
                  <a:pt x="475190" y="2617479"/>
                  <a:pt x="473380" y="2617288"/>
                  <a:pt x="472142" y="2617479"/>
                </a:cubicBezTo>
                <a:cubicBezTo>
                  <a:pt x="453664" y="2619860"/>
                  <a:pt x="456426" y="2657960"/>
                  <a:pt x="476238" y="2675010"/>
                </a:cubicBezTo>
                <a:cubicBezTo>
                  <a:pt x="491383" y="2687869"/>
                  <a:pt x="505670" y="2678058"/>
                  <a:pt x="503575" y="2656150"/>
                </a:cubicBezTo>
                <a:close/>
              </a:path>
              <a:path w="3942022" h="4005092">
                <a:moveTo>
                  <a:pt x="249162" y="2577474"/>
                </a:moveTo>
                <a:cubicBezTo>
                  <a:pt x="248305" y="2577379"/>
                  <a:pt x="247066" y="2577379"/>
                  <a:pt x="246209" y="2577569"/>
                </a:cubicBezTo>
                <a:cubicBezTo>
                  <a:pt x="232303" y="2581379"/>
                  <a:pt x="241447" y="2626623"/>
                  <a:pt x="258687" y="2638815"/>
                </a:cubicBezTo>
                <a:cubicBezTo>
                  <a:pt x="269164" y="2646244"/>
                  <a:pt x="275832" y="2634814"/>
                  <a:pt x="272403" y="2615288"/>
                </a:cubicBezTo>
                <a:cubicBezTo>
                  <a:pt x="270022" y="2601668"/>
                  <a:pt x="261163" y="2580808"/>
                  <a:pt x="249162" y="2577474"/>
                </a:cubicBezTo>
                <a:close/>
              </a:path>
              <a:path w="3942022" h="4005092">
                <a:moveTo>
                  <a:pt x="3566243" y="3127162"/>
                </a:moveTo>
                <a:cubicBezTo>
                  <a:pt x="3567672" y="3130972"/>
                  <a:pt x="3578054" y="3120304"/>
                  <a:pt x="3589008" y="3103730"/>
                </a:cubicBezTo>
                <a:cubicBezTo>
                  <a:pt x="3597104" y="3091443"/>
                  <a:pt x="3606820" y="3073345"/>
                  <a:pt x="3602915" y="3071440"/>
                </a:cubicBezTo>
                <a:cubicBezTo>
                  <a:pt x="3592818" y="3072012"/>
                  <a:pt x="3564052" y="3121066"/>
                  <a:pt x="3566243" y="3127162"/>
                </a:cubicBezTo>
                <a:close/>
              </a:path>
              <a:path w="3942022" h="4005092">
                <a:moveTo>
                  <a:pt x="3582340" y="3067821"/>
                </a:moveTo>
                <a:cubicBezTo>
                  <a:pt x="3571577" y="3068011"/>
                  <a:pt x="3543478" y="3113541"/>
                  <a:pt x="3545383" y="3122685"/>
                </a:cubicBezTo>
                <a:cubicBezTo>
                  <a:pt x="3546622" y="3128686"/>
                  <a:pt x="3558433" y="3118113"/>
                  <a:pt x="3570148" y="3100396"/>
                </a:cubicBezTo>
                <a:cubicBezTo>
                  <a:pt x="3578149" y="3088109"/>
                  <a:pt x="3587293" y="3069916"/>
                  <a:pt x="3582340" y="3067821"/>
                </a:cubicBezTo>
                <a:close/>
              </a:path>
              <a:path w="3942022" h="4005092">
                <a:moveTo>
                  <a:pt x="3556909" y="3063344"/>
                </a:moveTo>
                <a:cubicBezTo>
                  <a:pt x="3545098" y="3063154"/>
                  <a:pt x="3518142" y="3105349"/>
                  <a:pt x="3519571" y="3117161"/>
                </a:cubicBezTo>
                <a:cubicBezTo>
                  <a:pt x="3520618" y="3125352"/>
                  <a:pt x="3534144" y="3114779"/>
                  <a:pt x="3546336" y="3096301"/>
                </a:cubicBezTo>
                <a:cubicBezTo>
                  <a:pt x="3554527" y="3084013"/>
                  <a:pt x="3563195" y="3065630"/>
                  <a:pt x="3556909" y="3063344"/>
                </a:cubicBezTo>
                <a:close/>
              </a:path>
              <a:path w="3942022" h="4005092">
                <a:moveTo>
                  <a:pt x="3518047" y="3091253"/>
                </a:moveTo>
                <a:cubicBezTo>
                  <a:pt x="3526143" y="3078965"/>
                  <a:pt x="3534239" y="3060582"/>
                  <a:pt x="3526905" y="3058010"/>
                </a:cubicBezTo>
                <a:cubicBezTo>
                  <a:pt x="3513189" y="3057534"/>
                  <a:pt x="3486424" y="3099635"/>
                  <a:pt x="3489376" y="3111731"/>
                </a:cubicBezTo>
                <a:cubicBezTo>
                  <a:pt x="3491377" y="3120304"/>
                  <a:pt x="3505664" y="3110112"/>
                  <a:pt x="3518047" y="3091253"/>
                </a:cubicBezTo>
                <a:close/>
              </a:path>
              <a:path w="3942022" h="4005092">
                <a:moveTo>
                  <a:pt x="3484995" y="3085442"/>
                </a:moveTo>
                <a:cubicBezTo>
                  <a:pt x="3493091" y="3073155"/>
                  <a:pt x="3500521" y="3054677"/>
                  <a:pt x="3491948" y="3051914"/>
                </a:cubicBezTo>
                <a:cubicBezTo>
                  <a:pt x="3477089" y="3051152"/>
                  <a:pt x="3451562" y="3089824"/>
                  <a:pt x="3453943" y="3104302"/>
                </a:cubicBezTo>
                <a:cubicBezTo>
                  <a:pt x="3455848" y="3115065"/>
                  <a:pt x="3472041" y="3105159"/>
                  <a:pt x="3484995" y="3085442"/>
                </a:cubicBezTo>
                <a:close/>
              </a:path>
              <a:path w="3942022" h="4005092">
                <a:moveTo>
                  <a:pt x="3452419" y="3044866"/>
                </a:moveTo>
                <a:cubicBezTo>
                  <a:pt x="3435846" y="3043818"/>
                  <a:pt x="3410414" y="3082489"/>
                  <a:pt x="3414224" y="3097158"/>
                </a:cubicBezTo>
                <a:cubicBezTo>
                  <a:pt x="3417082" y="3108112"/>
                  <a:pt x="3434322" y="3098491"/>
                  <a:pt x="3447276" y="3078679"/>
                </a:cubicBezTo>
                <a:cubicBezTo>
                  <a:pt x="3455277" y="3066487"/>
                  <a:pt x="3462230" y="3047819"/>
                  <a:pt x="3452419" y="3044866"/>
                </a:cubicBezTo>
                <a:close/>
              </a:path>
              <a:path w="3942022" h="4005092">
                <a:moveTo>
                  <a:pt x="3369361" y="3087728"/>
                </a:moveTo>
                <a:cubicBezTo>
                  <a:pt x="3371933" y="3101349"/>
                  <a:pt x="3391078" y="3092395"/>
                  <a:pt x="3404794" y="3071250"/>
                </a:cubicBezTo>
                <a:cubicBezTo>
                  <a:pt x="3412700" y="3058963"/>
                  <a:pt x="3418987" y="3040198"/>
                  <a:pt x="3408128" y="3037055"/>
                </a:cubicBezTo>
                <a:cubicBezTo>
                  <a:pt x="3390793" y="3035722"/>
                  <a:pt x="3366314" y="3071440"/>
                  <a:pt x="3369361" y="3087728"/>
                </a:cubicBezTo>
                <a:close/>
              </a:path>
              <a:path w="3942022" h="4005092">
                <a:moveTo>
                  <a:pt x="3359074" y="3028483"/>
                </a:moveTo>
                <a:cubicBezTo>
                  <a:pt x="3340120" y="3026863"/>
                  <a:pt x="3315736" y="3062582"/>
                  <a:pt x="3320117" y="3079156"/>
                </a:cubicBezTo>
                <a:cubicBezTo>
                  <a:pt x="3323832" y="3092967"/>
                  <a:pt x="3344120" y="3084204"/>
                  <a:pt x="3357741" y="3063058"/>
                </a:cubicBezTo>
                <a:cubicBezTo>
                  <a:pt x="3365551" y="3050676"/>
                  <a:pt x="3371171" y="3031816"/>
                  <a:pt x="3359074" y="3028483"/>
                </a:cubicBezTo>
                <a:close/>
              </a:path>
              <a:path w="3942022" h="4005092">
                <a:moveTo>
                  <a:pt x="3305449" y="3018958"/>
                </a:moveTo>
                <a:cubicBezTo>
                  <a:pt x="3285732" y="3017148"/>
                  <a:pt x="3262300" y="3049819"/>
                  <a:pt x="3265825" y="3067726"/>
                </a:cubicBezTo>
                <a:cubicBezTo>
                  <a:pt x="3269063" y="3084013"/>
                  <a:pt x="3292018" y="3076108"/>
                  <a:pt x="3306020" y="3053819"/>
                </a:cubicBezTo>
                <a:lnTo>
                  <a:pt x="3306020" y="3053819"/>
                </a:lnTo>
                <a:cubicBezTo>
                  <a:pt x="3313735" y="3041532"/>
                  <a:pt x="3318689" y="3022577"/>
                  <a:pt x="3305449" y="3018958"/>
                </a:cubicBezTo>
                <a:close/>
              </a:path>
              <a:path w="3942022" h="4005092">
                <a:moveTo>
                  <a:pt x="3249442" y="3043818"/>
                </a:moveTo>
                <a:cubicBezTo>
                  <a:pt x="3257062" y="3031436"/>
                  <a:pt x="3261443" y="3012386"/>
                  <a:pt x="3247060" y="3008671"/>
                </a:cubicBezTo>
                <a:cubicBezTo>
                  <a:pt x="3225820" y="3006575"/>
                  <a:pt x="3202293" y="3039246"/>
                  <a:pt x="3207151" y="3057344"/>
                </a:cubicBezTo>
                <a:cubicBezTo>
                  <a:pt x="3211437" y="3073822"/>
                  <a:pt x="3235631" y="3066202"/>
                  <a:pt x="3249442" y="3043818"/>
                </a:cubicBezTo>
                <a:close/>
              </a:path>
              <a:path w="3942022" h="4005092">
                <a:moveTo>
                  <a:pt x="3188291" y="3033055"/>
                </a:moveTo>
                <a:cubicBezTo>
                  <a:pt x="3195816" y="3020672"/>
                  <a:pt x="3199435" y="3001527"/>
                  <a:pt x="3183815" y="2997527"/>
                </a:cubicBezTo>
                <a:cubicBezTo>
                  <a:pt x="3162288" y="2995336"/>
                  <a:pt x="3139428" y="3025339"/>
                  <a:pt x="3143238" y="3044104"/>
                </a:cubicBezTo>
                <a:cubicBezTo>
                  <a:pt x="3147048" y="3063058"/>
                  <a:pt x="3174004" y="3056486"/>
                  <a:pt x="3188291" y="3033055"/>
                </a:cubicBezTo>
                <a:close/>
              </a:path>
              <a:path w="3942022" h="4005092">
                <a:moveTo>
                  <a:pt x="3122569" y="3021434"/>
                </a:moveTo>
                <a:cubicBezTo>
                  <a:pt x="3129998" y="3009052"/>
                  <a:pt x="3132856" y="2989716"/>
                  <a:pt x="3115997" y="2985525"/>
                </a:cubicBezTo>
                <a:cubicBezTo>
                  <a:pt x="3092946" y="2983048"/>
                  <a:pt x="3070181" y="3013052"/>
                  <a:pt x="3075134" y="3032007"/>
                </a:cubicBezTo>
                <a:cubicBezTo>
                  <a:pt x="3080087" y="3051343"/>
                  <a:pt x="3108472" y="3044961"/>
                  <a:pt x="3122569" y="3021434"/>
                </a:cubicBezTo>
                <a:close/>
              </a:path>
              <a:path w="3942022" h="4005092">
                <a:moveTo>
                  <a:pt x="3051989" y="3009052"/>
                </a:moveTo>
                <a:cubicBezTo>
                  <a:pt x="3059227" y="2996669"/>
                  <a:pt x="3061418" y="2977143"/>
                  <a:pt x="3043702" y="2972857"/>
                </a:cubicBezTo>
                <a:cubicBezTo>
                  <a:pt x="3019699" y="2970190"/>
                  <a:pt x="2997029" y="3000194"/>
                  <a:pt x="3002840" y="3019339"/>
                </a:cubicBezTo>
                <a:cubicBezTo>
                  <a:pt x="3008745" y="3038865"/>
                  <a:pt x="3038177" y="3032769"/>
                  <a:pt x="3051989" y="3009052"/>
                </a:cubicBezTo>
                <a:close/>
              </a:path>
              <a:path w="3942022" h="4005092">
                <a:moveTo>
                  <a:pt x="1210139" y="2684249"/>
                </a:moveTo>
                <a:cubicBezTo>
                  <a:pt x="1211949" y="2670819"/>
                  <a:pt x="1204615" y="2649769"/>
                  <a:pt x="1182802" y="2644625"/>
                </a:cubicBezTo>
                <a:cubicBezTo>
                  <a:pt x="1154704" y="2641196"/>
                  <a:pt x="1144607" y="2673486"/>
                  <a:pt x="1160800" y="2694441"/>
                </a:cubicBezTo>
                <a:cubicBezTo>
                  <a:pt x="1177278" y="2715872"/>
                  <a:pt x="1206805" y="2709776"/>
                  <a:pt x="1210139" y="2684249"/>
                </a:cubicBezTo>
                <a:close/>
              </a:path>
              <a:path w="3942022" h="4005092">
                <a:moveTo>
                  <a:pt x="1122414" y="2668819"/>
                </a:moveTo>
                <a:cubicBezTo>
                  <a:pt x="1123938" y="2655388"/>
                  <a:pt x="1116318" y="2634243"/>
                  <a:pt x="1094601" y="2629195"/>
                </a:cubicBezTo>
                <a:cubicBezTo>
                  <a:pt x="1066883" y="2625861"/>
                  <a:pt x="1057739" y="2658341"/>
                  <a:pt x="1074027" y="2679296"/>
                </a:cubicBezTo>
                <a:cubicBezTo>
                  <a:pt x="1090696" y="2700537"/>
                  <a:pt x="1119556" y="2694250"/>
                  <a:pt x="1122414" y="2668819"/>
                </a:cubicBezTo>
                <a:close/>
              </a:path>
              <a:path w="3942022" h="4005092">
                <a:moveTo>
                  <a:pt x="1036022" y="2653579"/>
                </a:moveTo>
                <a:cubicBezTo>
                  <a:pt x="1037260" y="2640053"/>
                  <a:pt x="1029355" y="2618908"/>
                  <a:pt x="1008114" y="2613955"/>
                </a:cubicBezTo>
                <a:cubicBezTo>
                  <a:pt x="980968" y="2610716"/>
                  <a:pt x="972586" y="2643292"/>
                  <a:pt x="988969" y="2664247"/>
                </a:cubicBezTo>
                <a:cubicBezTo>
                  <a:pt x="1005637" y="2685487"/>
                  <a:pt x="1033736" y="2679106"/>
                  <a:pt x="1036022" y="2653579"/>
                </a:cubicBezTo>
                <a:close/>
              </a:path>
              <a:path w="3942022" h="4005092">
                <a:moveTo>
                  <a:pt x="951250" y="2638624"/>
                </a:moveTo>
                <a:lnTo>
                  <a:pt x="951250" y="2638624"/>
                </a:lnTo>
                <a:cubicBezTo>
                  <a:pt x="952107" y="2625099"/>
                  <a:pt x="944106" y="2603858"/>
                  <a:pt x="923437" y="2599000"/>
                </a:cubicBezTo>
                <a:cubicBezTo>
                  <a:pt x="922579" y="2598905"/>
                  <a:pt x="921436" y="2598715"/>
                  <a:pt x="920579" y="2598715"/>
                </a:cubicBezTo>
                <a:cubicBezTo>
                  <a:pt x="896290" y="2597286"/>
                  <a:pt x="888194" y="2630623"/>
                  <a:pt x="907625" y="2651960"/>
                </a:cubicBezTo>
                <a:cubicBezTo>
                  <a:pt x="924770" y="2670628"/>
                  <a:pt x="949630" y="2663104"/>
                  <a:pt x="951250" y="2638624"/>
                </a:cubicBezTo>
                <a:close/>
              </a:path>
              <a:path w="3942022" h="4005092">
                <a:moveTo>
                  <a:pt x="868477" y="2624051"/>
                </a:moveTo>
                <a:lnTo>
                  <a:pt x="868477" y="2624051"/>
                </a:lnTo>
                <a:cubicBezTo>
                  <a:pt x="869144" y="2610430"/>
                  <a:pt x="860857" y="2589190"/>
                  <a:pt x="840569" y="2584332"/>
                </a:cubicBezTo>
                <a:cubicBezTo>
                  <a:pt x="839712" y="2584237"/>
                  <a:pt x="838664" y="2584046"/>
                  <a:pt x="837807" y="2584046"/>
                </a:cubicBezTo>
                <a:cubicBezTo>
                  <a:pt x="814185" y="2582808"/>
                  <a:pt x="806946" y="2616241"/>
                  <a:pt x="826282" y="2637577"/>
                </a:cubicBezTo>
                <a:cubicBezTo>
                  <a:pt x="843331" y="2656246"/>
                  <a:pt x="867334" y="2648530"/>
                  <a:pt x="868477" y="2624051"/>
                </a:cubicBezTo>
                <a:close/>
              </a:path>
              <a:path w="3942022" h="4005092">
                <a:moveTo>
                  <a:pt x="787801" y="2609764"/>
                </a:moveTo>
                <a:cubicBezTo>
                  <a:pt x="788182" y="2596143"/>
                  <a:pt x="779704" y="2574807"/>
                  <a:pt x="759988" y="2570140"/>
                </a:cubicBezTo>
                <a:cubicBezTo>
                  <a:pt x="759226" y="2570044"/>
                  <a:pt x="758178" y="2569854"/>
                  <a:pt x="757321" y="2569854"/>
                </a:cubicBezTo>
                <a:cubicBezTo>
                  <a:pt x="734365" y="2568711"/>
                  <a:pt x="727984" y="2602334"/>
                  <a:pt x="747224" y="2623575"/>
                </a:cubicBezTo>
                <a:cubicBezTo>
                  <a:pt x="763988" y="2642244"/>
                  <a:pt x="787134" y="2634433"/>
                  <a:pt x="787801" y="2609764"/>
                </a:cubicBezTo>
                <a:close/>
              </a:path>
              <a:path w="3942022" h="4005092">
                <a:moveTo>
                  <a:pt x="709219" y="2595953"/>
                </a:moveTo>
                <a:cubicBezTo>
                  <a:pt x="709315" y="2582236"/>
                  <a:pt x="700742" y="2560900"/>
                  <a:pt x="681692" y="2556328"/>
                </a:cubicBezTo>
                <a:cubicBezTo>
                  <a:pt x="680168" y="2556138"/>
                  <a:pt x="678168" y="2555947"/>
                  <a:pt x="676644" y="2556043"/>
                </a:cubicBezTo>
                <a:cubicBezTo>
                  <a:pt x="655213" y="2557948"/>
                  <a:pt x="652546" y="2593000"/>
                  <a:pt x="672358" y="2612145"/>
                </a:cubicBezTo>
                <a:cubicBezTo>
                  <a:pt x="689122" y="2628337"/>
                  <a:pt x="709124" y="2619479"/>
                  <a:pt x="709219" y="2595953"/>
                </a:cubicBezTo>
                <a:close/>
              </a:path>
              <a:path w="3942022" h="4005092">
                <a:moveTo>
                  <a:pt x="633210" y="2582522"/>
                </a:moveTo>
                <a:cubicBezTo>
                  <a:pt x="633019" y="2568806"/>
                  <a:pt x="624352" y="2547470"/>
                  <a:pt x="605873" y="2542898"/>
                </a:cubicBezTo>
                <a:cubicBezTo>
                  <a:pt x="605111" y="2542803"/>
                  <a:pt x="604159" y="2542708"/>
                  <a:pt x="603397" y="2542612"/>
                </a:cubicBezTo>
                <a:cubicBezTo>
                  <a:pt x="581203" y="2541755"/>
                  <a:pt x="577679" y="2579093"/>
                  <a:pt x="598063" y="2599000"/>
                </a:cubicBezTo>
                <a:cubicBezTo>
                  <a:pt x="614541" y="2615098"/>
                  <a:pt x="633591" y="2606144"/>
                  <a:pt x="633210" y="2582522"/>
                </a:cubicBezTo>
                <a:close/>
              </a:path>
              <a:path w="3942022" h="4005092">
                <a:moveTo>
                  <a:pt x="559867" y="2569663"/>
                </a:moveTo>
                <a:lnTo>
                  <a:pt x="559867" y="2569663"/>
                </a:lnTo>
                <a:cubicBezTo>
                  <a:pt x="559391" y="2555852"/>
                  <a:pt x="550723" y="2534516"/>
                  <a:pt x="532816" y="2530135"/>
                </a:cubicBezTo>
                <a:cubicBezTo>
                  <a:pt x="532150" y="2530039"/>
                  <a:pt x="531197" y="2529944"/>
                  <a:pt x="530435" y="2529849"/>
                </a:cubicBezTo>
                <a:cubicBezTo>
                  <a:pt x="509194" y="2529087"/>
                  <a:pt x="506527" y="2566711"/>
                  <a:pt x="526435" y="2586523"/>
                </a:cubicBezTo>
                <a:cubicBezTo>
                  <a:pt x="542627" y="2602429"/>
                  <a:pt x="560725" y="2593286"/>
                  <a:pt x="559867" y="2569663"/>
                </a:cubicBezTo>
                <a:close/>
              </a:path>
              <a:path w="3942022" h="4005092">
                <a:moveTo>
                  <a:pt x="3637585" y="3041532"/>
                </a:moveTo>
                <a:cubicBezTo>
                  <a:pt x="3638252" y="3045342"/>
                  <a:pt x="3647587" y="3033817"/>
                  <a:pt x="3657493" y="3016862"/>
                </a:cubicBezTo>
                <a:cubicBezTo>
                  <a:pt x="3665017" y="3004099"/>
                  <a:pt x="3674352" y="2985335"/>
                  <a:pt x="3671494" y="2983525"/>
                </a:cubicBezTo>
                <a:cubicBezTo>
                  <a:pt x="3663589" y="2984668"/>
                  <a:pt x="3636442" y="3035531"/>
                  <a:pt x="3637585" y="3041532"/>
                </a:cubicBezTo>
                <a:close/>
              </a:path>
              <a:path w="3942022" h="4005092">
                <a:moveTo>
                  <a:pt x="3655302" y="2980762"/>
                </a:moveTo>
                <a:cubicBezTo>
                  <a:pt x="3645110" y="2981334"/>
                  <a:pt x="3618726" y="3032483"/>
                  <a:pt x="3621202" y="3038674"/>
                </a:cubicBezTo>
                <a:cubicBezTo>
                  <a:pt x="3622822" y="3042580"/>
                  <a:pt x="3632918" y="3031245"/>
                  <a:pt x="3642919" y="3014386"/>
                </a:cubicBezTo>
                <a:cubicBezTo>
                  <a:pt x="3650444" y="3001527"/>
                  <a:pt x="3659302" y="2982668"/>
                  <a:pt x="3655302" y="2980762"/>
                </a:cubicBezTo>
                <a:close/>
              </a:path>
              <a:path w="3942022" h="4005092">
                <a:moveTo>
                  <a:pt x="3634252" y="2977048"/>
                </a:moveTo>
                <a:cubicBezTo>
                  <a:pt x="3623489" y="2977238"/>
                  <a:pt x="3597485" y="3024673"/>
                  <a:pt x="3599771" y="3034103"/>
                </a:cubicBezTo>
                <a:cubicBezTo>
                  <a:pt x="3601295" y="3040294"/>
                  <a:pt x="3612916" y="3029054"/>
                  <a:pt x="3623584" y="3010957"/>
                </a:cubicBezTo>
                <a:cubicBezTo>
                  <a:pt x="3631204" y="2998193"/>
                  <a:pt x="3639490" y="2979238"/>
                  <a:pt x="3634252" y="2977048"/>
                </a:cubicBezTo>
                <a:close/>
              </a:path>
              <a:path w="3942022" h="4005092">
                <a:moveTo>
                  <a:pt x="3599485" y="3006670"/>
                </a:moveTo>
                <a:cubicBezTo>
                  <a:pt x="3607010" y="2993907"/>
                  <a:pt x="3614821" y="2974857"/>
                  <a:pt x="3608439" y="2972476"/>
                </a:cubicBezTo>
                <a:cubicBezTo>
                  <a:pt x="3596056" y="2972285"/>
                  <a:pt x="3571387" y="3015719"/>
                  <a:pt x="3573577" y="3028387"/>
                </a:cubicBezTo>
                <a:cubicBezTo>
                  <a:pt x="3574911" y="3036960"/>
                  <a:pt x="3588056" y="3026006"/>
                  <a:pt x="3599485" y="3006670"/>
                </a:cubicBezTo>
                <a:close/>
              </a:path>
              <a:path w="3942022" h="4005092">
                <a:moveTo>
                  <a:pt x="3570529" y="3001622"/>
                </a:moveTo>
                <a:cubicBezTo>
                  <a:pt x="3578054" y="2988859"/>
                  <a:pt x="3585293" y="2969713"/>
                  <a:pt x="3577768" y="2967046"/>
                </a:cubicBezTo>
                <a:cubicBezTo>
                  <a:pt x="3563957" y="2966570"/>
                  <a:pt x="3539097" y="3010385"/>
                  <a:pt x="3542621" y="3022958"/>
                </a:cubicBezTo>
                <a:cubicBezTo>
                  <a:pt x="3545002" y="3031626"/>
                  <a:pt x="3559099" y="3020863"/>
                  <a:pt x="3570529" y="3001622"/>
                </a:cubicBezTo>
                <a:close/>
              </a:path>
              <a:path w="3942022" h="4005092">
                <a:moveTo>
                  <a:pt x="3542145" y="2960760"/>
                </a:moveTo>
                <a:cubicBezTo>
                  <a:pt x="3527191" y="2959998"/>
                  <a:pt x="3503283" y="3000194"/>
                  <a:pt x="3506426" y="3015148"/>
                </a:cubicBezTo>
                <a:cubicBezTo>
                  <a:pt x="3508807" y="3026387"/>
                  <a:pt x="3524619" y="3016195"/>
                  <a:pt x="3536811" y="2995621"/>
                </a:cubicBezTo>
                <a:cubicBezTo>
                  <a:pt x="3544336" y="2982858"/>
                  <a:pt x="3551003" y="2963618"/>
                  <a:pt x="3542145" y="2960760"/>
                </a:cubicBezTo>
                <a:close/>
              </a:path>
              <a:path w="3942022" h="4005092">
                <a:moveTo>
                  <a:pt x="3465850" y="3008004"/>
                </a:moveTo>
                <a:cubicBezTo>
                  <a:pt x="3469279" y="3019434"/>
                  <a:pt x="3486233" y="3009433"/>
                  <a:pt x="3498330" y="2988859"/>
                </a:cubicBezTo>
                <a:cubicBezTo>
                  <a:pt x="3505855" y="2976095"/>
                  <a:pt x="3511856" y="2956664"/>
                  <a:pt x="3501854" y="2953711"/>
                </a:cubicBezTo>
                <a:cubicBezTo>
                  <a:pt x="3485090" y="2952569"/>
                  <a:pt x="3461278" y="2992764"/>
                  <a:pt x="3465850" y="3008004"/>
                </a:cubicBezTo>
                <a:close/>
              </a:path>
              <a:path w="3942022" h="4005092">
                <a:moveTo>
                  <a:pt x="3454896" y="2981239"/>
                </a:moveTo>
                <a:cubicBezTo>
                  <a:pt x="3462325" y="2968475"/>
                  <a:pt x="3467850" y="2948949"/>
                  <a:pt x="3456706" y="2945711"/>
                </a:cubicBezTo>
                <a:cubicBezTo>
                  <a:pt x="3439084" y="2944377"/>
                  <a:pt x="3416034" y="2981524"/>
                  <a:pt x="3419939" y="2998288"/>
                </a:cubicBezTo>
                <a:cubicBezTo>
                  <a:pt x="3423082" y="3012481"/>
                  <a:pt x="3442132" y="3003241"/>
                  <a:pt x="3454896" y="2981239"/>
                </a:cubicBezTo>
                <a:close/>
              </a:path>
              <a:path w="3942022" h="4005092">
                <a:moveTo>
                  <a:pt x="3406699" y="2936852"/>
                </a:moveTo>
                <a:cubicBezTo>
                  <a:pt x="3387459" y="2935233"/>
                  <a:pt x="3364504" y="2972380"/>
                  <a:pt x="3369647" y="2989430"/>
                </a:cubicBezTo>
                <a:cubicBezTo>
                  <a:pt x="3374029" y="3003813"/>
                  <a:pt x="3394222" y="2994764"/>
                  <a:pt x="3406890" y="2972666"/>
                </a:cubicBezTo>
                <a:cubicBezTo>
                  <a:pt x="3414224" y="2959903"/>
                  <a:pt x="3419082" y="2940377"/>
                  <a:pt x="3406699" y="2936852"/>
                </a:cubicBezTo>
                <a:close/>
              </a:path>
              <a:path w="3942022" h="4005092">
                <a:moveTo>
                  <a:pt x="3354026" y="2963427"/>
                </a:moveTo>
                <a:lnTo>
                  <a:pt x="3354026" y="2963427"/>
                </a:lnTo>
                <a:cubicBezTo>
                  <a:pt x="3361360" y="2950568"/>
                  <a:pt x="3365551" y="2930947"/>
                  <a:pt x="3351931" y="2927232"/>
                </a:cubicBezTo>
                <a:cubicBezTo>
                  <a:pt x="3331928" y="2925422"/>
                  <a:pt x="3309640" y="2959236"/>
                  <a:pt x="3314021" y="2977810"/>
                </a:cubicBezTo>
                <a:cubicBezTo>
                  <a:pt x="3318022" y="2994764"/>
                  <a:pt x="3340786" y="2986478"/>
                  <a:pt x="3354026" y="2963427"/>
                </a:cubicBezTo>
                <a:close/>
              </a:path>
              <a:path w="3942022" h="4005092">
                <a:moveTo>
                  <a:pt x="3296305" y="2953235"/>
                </a:moveTo>
                <a:cubicBezTo>
                  <a:pt x="3303544" y="2940377"/>
                  <a:pt x="3307068" y="2920564"/>
                  <a:pt x="3292399" y="2916754"/>
                </a:cubicBezTo>
                <a:cubicBezTo>
                  <a:pt x="3270778" y="2914659"/>
                  <a:pt x="3248489" y="2948473"/>
                  <a:pt x="3254109" y="2967237"/>
                </a:cubicBezTo>
                <a:cubicBezTo>
                  <a:pt x="3259157" y="2984382"/>
                  <a:pt x="3283256" y="2976381"/>
                  <a:pt x="3296305" y="2953235"/>
                </a:cubicBezTo>
                <a:close/>
              </a:path>
              <a:path w="3942022" h="4005092">
                <a:moveTo>
                  <a:pt x="3233916" y="2942186"/>
                </a:moveTo>
                <a:cubicBezTo>
                  <a:pt x="3241060" y="2929328"/>
                  <a:pt x="3243917" y="2909420"/>
                  <a:pt x="3227915" y="2905324"/>
                </a:cubicBezTo>
                <a:cubicBezTo>
                  <a:pt x="3206008" y="2903038"/>
                  <a:pt x="3184100" y="2934185"/>
                  <a:pt x="3188672" y="2953616"/>
                </a:cubicBezTo>
                <a:cubicBezTo>
                  <a:pt x="3193340" y="2973333"/>
                  <a:pt x="3220390" y="2966570"/>
                  <a:pt x="3233916" y="2942186"/>
                </a:cubicBezTo>
                <a:close/>
              </a:path>
              <a:path w="3942022" h="4005092">
                <a:moveTo>
                  <a:pt x="3166765" y="2930375"/>
                </a:moveTo>
                <a:cubicBezTo>
                  <a:pt x="3173813" y="2917516"/>
                  <a:pt x="3175909" y="2897419"/>
                  <a:pt x="3158764" y="2893132"/>
                </a:cubicBezTo>
                <a:cubicBezTo>
                  <a:pt x="3135332" y="2890656"/>
                  <a:pt x="3113425" y="2921707"/>
                  <a:pt x="3119140" y="2941329"/>
                </a:cubicBezTo>
                <a:cubicBezTo>
                  <a:pt x="3124950" y="2961331"/>
                  <a:pt x="3153430" y="2954759"/>
                  <a:pt x="3166765" y="2930375"/>
                </a:cubicBezTo>
                <a:close/>
              </a:path>
              <a:path w="3942022" h="4005092">
                <a:moveTo>
                  <a:pt x="3045321" y="2928375"/>
                </a:moveTo>
                <a:cubicBezTo>
                  <a:pt x="3052084" y="2948663"/>
                  <a:pt x="3081611" y="2942281"/>
                  <a:pt x="3094756" y="2917707"/>
                </a:cubicBezTo>
                <a:cubicBezTo>
                  <a:pt x="3101614" y="2904848"/>
                  <a:pt x="3103233" y="2884655"/>
                  <a:pt x="3085040" y="2880178"/>
                </a:cubicBezTo>
                <a:cubicBezTo>
                  <a:pt x="3060561" y="2877416"/>
                  <a:pt x="3038749" y="2908563"/>
                  <a:pt x="3045321" y="2928375"/>
                </a:cubicBezTo>
                <a:close/>
              </a:path>
              <a:path w="3942022" h="4005092">
                <a:moveTo>
                  <a:pt x="2968645" y="2914849"/>
                </a:moveTo>
                <a:cubicBezTo>
                  <a:pt x="2976265" y="2935233"/>
                  <a:pt x="3006554" y="2928946"/>
                  <a:pt x="3019413" y="2904372"/>
                </a:cubicBezTo>
                <a:cubicBezTo>
                  <a:pt x="3026176" y="2891418"/>
                  <a:pt x="3027128" y="2871225"/>
                  <a:pt x="3008173" y="2866558"/>
                </a:cubicBezTo>
                <a:cubicBezTo>
                  <a:pt x="2982837" y="2863795"/>
                  <a:pt x="2961215" y="2894942"/>
                  <a:pt x="2968645" y="2914849"/>
                </a:cubicBezTo>
                <a:close/>
              </a:path>
              <a:path w="3942022" h="4005092">
                <a:moveTo>
                  <a:pt x="2941308" y="2890656"/>
                </a:moveTo>
                <a:lnTo>
                  <a:pt x="2941308" y="2890656"/>
                </a:lnTo>
                <a:cubicBezTo>
                  <a:pt x="2947880" y="2877702"/>
                  <a:pt x="2948356" y="2857319"/>
                  <a:pt x="2928735" y="2852651"/>
                </a:cubicBezTo>
                <a:cubicBezTo>
                  <a:pt x="2903875" y="2849794"/>
                  <a:pt x="2882920" y="2878369"/>
                  <a:pt x="2888635" y="2898466"/>
                </a:cubicBezTo>
                <a:cubicBezTo>
                  <a:pt x="2895207" y="2921517"/>
                  <a:pt x="2928164" y="2916564"/>
                  <a:pt x="2941308" y="2890656"/>
                </a:cubicBezTo>
                <a:close/>
              </a:path>
              <a:path w="3942022" h="4005092">
                <a:moveTo>
                  <a:pt x="2860631" y="2876464"/>
                </a:moveTo>
                <a:lnTo>
                  <a:pt x="2860631" y="2876464"/>
                </a:lnTo>
                <a:cubicBezTo>
                  <a:pt x="2867013" y="2863510"/>
                  <a:pt x="2866918" y="2843031"/>
                  <a:pt x="2846915" y="2838269"/>
                </a:cubicBezTo>
                <a:cubicBezTo>
                  <a:pt x="2821388" y="2835316"/>
                  <a:pt x="2800719" y="2863891"/>
                  <a:pt x="2807006" y="2884179"/>
                </a:cubicBezTo>
                <a:cubicBezTo>
                  <a:pt x="2814244" y="2907325"/>
                  <a:pt x="2847868" y="2902562"/>
                  <a:pt x="2860631" y="2876464"/>
                </a:cubicBezTo>
                <a:close/>
              </a:path>
              <a:path w="3942022" h="4005092">
                <a:moveTo>
                  <a:pt x="2777859" y="2861795"/>
                </a:moveTo>
                <a:cubicBezTo>
                  <a:pt x="2784050" y="2848746"/>
                  <a:pt x="2783479" y="2828267"/>
                  <a:pt x="2762714" y="2823314"/>
                </a:cubicBezTo>
                <a:cubicBezTo>
                  <a:pt x="2736520" y="2820266"/>
                  <a:pt x="2716137" y="2848936"/>
                  <a:pt x="2723185" y="2869225"/>
                </a:cubicBezTo>
                <a:cubicBezTo>
                  <a:pt x="2731186" y="2892561"/>
                  <a:pt x="2765476" y="2887894"/>
                  <a:pt x="2777859" y="2861795"/>
                </a:cubicBezTo>
                <a:close/>
              </a:path>
              <a:path w="3942022" h="4005092">
                <a:moveTo>
                  <a:pt x="2692991" y="2846841"/>
                </a:moveTo>
                <a:cubicBezTo>
                  <a:pt x="2698992" y="2833792"/>
                  <a:pt x="2697849" y="2813122"/>
                  <a:pt x="2676608" y="2808169"/>
                </a:cubicBezTo>
                <a:cubicBezTo>
                  <a:pt x="2649843" y="2804931"/>
                  <a:pt x="2629840" y="2833696"/>
                  <a:pt x="2637460" y="2854175"/>
                </a:cubicBezTo>
                <a:cubicBezTo>
                  <a:pt x="2646223" y="2877607"/>
                  <a:pt x="2680990" y="2873035"/>
                  <a:pt x="2692991" y="2846841"/>
                </a:cubicBezTo>
                <a:close/>
              </a:path>
              <a:path w="3942022" h="4005092">
                <a:moveTo>
                  <a:pt x="2588788" y="2792644"/>
                </a:moveTo>
                <a:cubicBezTo>
                  <a:pt x="2561641" y="2789405"/>
                  <a:pt x="2541829" y="2818171"/>
                  <a:pt x="2550021" y="2838745"/>
                </a:cubicBezTo>
                <a:cubicBezTo>
                  <a:pt x="2559356" y="2862367"/>
                  <a:pt x="2594503" y="2857890"/>
                  <a:pt x="2606123" y="2831506"/>
                </a:cubicBezTo>
                <a:cubicBezTo>
                  <a:pt x="2611838" y="2818456"/>
                  <a:pt x="2610314" y="2797692"/>
                  <a:pt x="2588788" y="2792644"/>
                </a:cubicBezTo>
                <a:close/>
              </a:path>
              <a:path w="3942022" h="4005092">
                <a:moveTo>
                  <a:pt x="2517731" y="2815980"/>
                </a:moveTo>
                <a:cubicBezTo>
                  <a:pt x="2523351" y="2802836"/>
                  <a:pt x="2521256" y="2782071"/>
                  <a:pt x="2499157" y="2776928"/>
                </a:cubicBezTo>
                <a:cubicBezTo>
                  <a:pt x="2471440" y="2773594"/>
                  <a:pt x="2452104" y="2802454"/>
                  <a:pt x="2460962" y="2823124"/>
                </a:cubicBezTo>
                <a:cubicBezTo>
                  <a:pt x="2470964" y="2846650"/>
                  <a:pt x="2506492" y="2842269"/>
                  <a:pt x="2517731" y="2815980"/>
                </a:cubicBezTo>
                <a:close/>
              </a:path>
              <a:path w="3942022" h="4005092">
                <a:moveTo>
                  <a:pt x="1075360" y="2580998"/>
                </a:moveTo>
                <a:cubicBezTo>
                  <a:pt x="1091839" y="2602811"/>
                  <a:pt x="1121652" y="2596524"/>
                  <a:pt x="1125081" y="2570425"/>
                </a:cubicBezTo>
                <a:cubicBezTo>
                  <a:pt x="1126891" y="2556614"/>
                  <a:pt x="1119652" y="2534897"/>
                  <a:pt x="1097554" y="2529754"/>
                </a:cubicBezTo>
                <a:cubicBezTo>
                  <a:pt x="1069360" y="2526325"/>
                  <a:pt x="1059168" y="2559567"/>
                  <a:pt x="1075360" y="2580998"/>
                </a:cubicBezTo>
                <a:close/>
              </a:path>
              <a:path w="3942022" h="4005092">
                <a:moveTo>
                  <a:pt x="1036975" y="2554900"/>
                </a:moveTo>
                <a:lnTo>
                  <a:pt x="1036975" y="2554900"/>
                </a:lnTo>
                <a:cubicBezTo>
                  <a:pt x="1038594" y="2541088"/>
                  <a:pt x="1031069" y="2519276"/>
                  <a:pt x="1009447" y="2514228"/>
                </a:cubicBezTo>
                <a:cubicBezTo>
                  <a:pt x="981730" y="2510989"/>
                  <a:pt x="972300" y="2544232"/>
                  <a:pt x="988492" y="2565758"/>
                </a:cubicBezTo>
                <a:cubicBezTo>
                  <a:pt x="1004971" y="2587570"/>
                  <a:pt x="1034022" y="2581094"/>
                  <a:pt x="1036975" y="2554900"/>
                </a:cubicBezTo>
                <a:close/>
              </a:path>
              <a:path w="3942022" h="4005092">
                <a:moveTo>
                  <a:pt x="950392" y="2539564"/>
                </a:moveTo>
                <a:cubicBezTo>
                  <a:pt x="951726" y="2525658"/>
                  <a:pt x="944106" y="2503941"/>
                  <a:pt x="923056" y="2498893"/>
                </a:cubicBezTo>
                <a:cubicBezTo>
                  <a:pt x="922198" y="2498797"/>
                  <a:pt x="921055" y="2498607"/>
                  <a:pt x="920198" y="2498512"/>
                </a:cubicBezTo>
                <a:cubicBezTo>
                  <a:pt x="895433" y="2497083"/>
                  <a:pt x="886099" y="2531182"/>
                  <a:pt x="905339" y="2552995"/>
                </a:cubicBezTo>
                <a:cubicBezTo>
                  <a:pt x="922389" y="2572330"/>
                  <a:pt x="948106" y="2564615"/>
                  <a:pt x="950392" y="2539564"/>
                </a:cubicBezTo>
                <a:close/>
              </a:path>
              <a:path w="3942022" h="4005092">
                <a:moveTo>
                  <a:pt x="865906" y="2524705"/>
                </a:moveTo>
                <a:cubicBezTo>
                  <a:pt x="866953" y="2510799"/>
                  <a:pt x="859143" y="2488987"/>
                  <a:pt x="838474" y="2484034"/>
                </a:cubicBezTo>
                <a:cubicBezTo>
                  <a:pt x="837616" y="2483938"/>
                  <a:pt x="836569" y="2483748"/>
                  <a:pt x="835711" y="2483748"/>
                </a:cubicBezTo>
                <a:cubicBezTo>
                  <a:pt x="811518" y="2482414"/>
                  <a:pt x="803041" y="2516704"/>
                  <a:pt x="822186" y="2538421"/>
                </a:cubicBezTo>
                <a:cubicBezTo>
                  <a:pt x="839045" y="2557662"/>
                  <a:pt x="864001" y="2549756"/>
                  <a:pt x="865906" y="2524705"/>
                </a:cubicBezTo>
                <a:close/>
              </a:path>
              <a:path w="3942022" h="4005092">
                <a:moveTo>
                  <a:pt x="783610" y="2510132"/>
                </a:moveTo>
                <a:cubicBezTo>
                  <a:pt x="784467" y="2496130"/>
                  <a:pt x="776561" y="2474318"/>
                  <a:pt x="756368" y="2469556"/>
                </a:cubicBezTo>
                <a:cubicBezTo>
                  <a:pt x="755511" y="2469461"/>
                  <a:pt x="754463" y="2469270"/>
                  <a:pt x="753701" y="2469270"/>
                </a:cubicBezTo>
                <a:cubicBezTo>
                  <a:pt x="730270" y="2468127"/>
                  <a:pt x="722554" y="2502512"/>
                  <a:pt x="741414" y="2524229"/>
                </a:cubicBezTo>
                <a:cubicBezTo>
                  <a:pt x="758083" y="2543374"/>
                  <a:pt x="782086" y="2535373"/>
                  <a:pt x="783610" y="2510132"/>
                </a:cubicBezTo>
                <a:close/>
              </a:path>
              <a:path w="3942022" h="4005092">
                <a:moveTo>
                  <a:pt x="703314" y="2496035"/>
                </a:moveTo>
                <a:cubicBezTo>
                  <a:pt x="703885" y="2482033"/>
                  <a:pt x="695980" y="2460221"/>
                  <a:pt x="676549" y="2455554"/>
                </a:cubicBezTo>
                <a:cubicBezTo>
                  <a:pt x="675787" y="2455459"/>
                  <a:pt x="674739" y="2455268"/>
                  <a:pt x="673882" y="2455268"/>
                </a:cubicBezTo>
                <a:cubicBezTo>
                  <a:pt x="651212" y="2454220"/>
                  <a:pt x="644259" y="2488701"/>
                  <a:pt x="662833" y="2510418"/>
                </a:cubicBezTo>
                <a:cubicBezTo>
                  <a:pt x="679311" y="2529468"/>
                  <a:pt x="702361" y="2521277"/>
                  <a:pt x="703314" y="2496035"/>
                </a:cubicBezTo>
                <a:close/>
              </a:path>
              <a:path w="3942022" h="4005092">
                <a:moveTo>
                  <a:pt x="625780" y="2482319"/>
                </a:moveTo>
                <a:cubicBezTo>
                  <a:pt x="626066" y="2468222"/>
                  <a:pt x="618065" y="2446410"/>
                  <a:pt x="599206" y="2441838"/>
                </a:cubicBezTo>
                <a:cubicBezTo>
                  <a:pt x="598444" y="2441743"/>
                  <a:pt x="597491" y="2441552"/>
                  <a:pt x="596729" y="2441552"/>
                </a:cubicBezTo>
                <a:cubicBezTo>
                  <a:pt x="574060" y="2440600"/>
                  <a:pt x="569011" y="2478795"/>
                  <a:pt x="589014" y="2499178"/>
                </a:cubicBezTo>
                <a:cubicBezTo>
                  <a:pt x="605302" y="2515657"/>
                  <a:pt x="625209" y="2506513"/>
                  <a:pt x="625780" y="2482319"/>
                </a:cubicBezTo>
                <a:close/>
              </a:path>
              <a:path w="3942022" h="4005092">
                <a:moveTo>
                  <a:pt x="550914" y="2469175"/>
                </a:moveTo>
                <a:cubicBezTo>
                  <a:pt x="551009" y="2455078"/>
                  <a:pt x="542913" y="2433265"/>
                  <a:pt x="524720" y="2428789"/>
                </a:cubicBezTo>
                <a:cubicBezTo>
                  <a:pt x="523958" y="2428693"/>
                  <a:pt x="523006" y="2428598"/>
                  <a:pt x="522339" y="2428503"/>
                </a:cubicBezTo>
                <a:cubicBezTo>
                  <a:pt x="500622" y="2427741"/>
                  <a:pt x="496336" y="2466127"/>
                  <a:pt x="515957" y="2486320"/>
                </a:cubicBezTo>
                <a:cubicBezTo>
                  <a:pt x="531864" y="2502703"/>
                  <a:pt x="550819" y="2493368"/>
                  <a:pt x="550914" y="2469175"/>
                </a:cubicBezTo>
                <a:close/>
              </a:path>
              <a:path w="3942022" h="4005092">
                <a:moveTo>
                  <a:pt x="3688640" y="2949711"/>
                </a:moveTo>
                <a:cubicBezTo>
                  <a:pt x="3689592" y="2953616"/>
                  <a:pt x="3698355" y="2941710"/>
                  <a:pt x="3707404" y="2924184"/>
                </a:cubicBezTo>
                <a:cubicBezTo>
                  <a:pt x="3714262" y="2911039"/>
                  <a:pt x="3722548" y="2891704"/>
                  <a:pt x="3719596" y="2889894"/>
                </a:cubicBezTo>
                <a:cubicBezTo>
                  <a:pt x="3711690" y="2891037"/>
                  <a:pt x="3687115" y="2943520"/>
                  <a:pt x="3688640" y="2949711"/>
                </a:cubicBezTo>
                <a:close/>
              </a:path>
              <a:path w="3942022" h="4005092">
                <a:moveTo>
                  <a:pt x="3703117" y="2887036"/>
                </a:moveTo>
                <a:cubicBezTo>
                  <a:pt x="3692926" y="2887703"/>
                  <a:pt x="3669113" y="2940281"/>
                  <a:pt x="3671971" y="2946758"/>
                </a:cubicBezTo>
                <a:cubicBezTo>
                  <a:pt x="3673781" y="2950854"/>
                  <a:pt x="3683401" y="2939043"/>
                  <a:pt x="3692545" y="2921612"/>
                </a:cubicBezTo>
                <a:cubicBezTo>
                  <a:pt x="3699403" y="2908468"/>
                  <a:pt x="3707213" y="2889037"/>
                  <a:pt x="3703117" y="2887036"/>
                </a:cubicBezTo>
                <a:close/>
              </a:path>
              <a:path w="3942022" h="4005092">
                <a:moveTo>
                  <a:pt x="3672828" y="2918183"/>
                </a:moveTo>
                <a:cubicBezTo>
                  <a:pt x="3679686" y="2905039"/>
                  <a:pt x="3687020" y="2885512"/>
                  <a:pt x="3681686" y="2883322"/>
                </a:cubicBezTo>
                <a:cubicBezTo>
                  <a:pt x="3670351" y="2883512"/>
                  <a:pt x="3647110" y="2931994"/>
                  <a:pt x="3650063" y="2942186"/>
                </a:cubicBezTo>
                <a:cubicBezTo>
                  <a:pt x="3651968" y="2948473"/>
                  <a:pt x="3663017" y="2936852"/>
                  <a:pt x="3672828" y="2918183"/>
                </a:cubicBezTo>
                <a:close/>
              </a:path>
              <a:path w="3942022" h="4005092">
                <a:moveTo>
                  <a:pt x="3648349" y="2913802"/>
                </a:moveTo>
                <a:cubicBezTo>
                  <a:pt x="3655302" y="2900657"/>
                  <a:pt x="3662065" y="2881036"/>
                  <a:pt x="3655492" y="2878654"/>
                </a:cubicBezTo>
                <a:cubicBezTo>
                  <a:pt x="3642062" y="2878464"/>
                  <a:pt x="3619107" y="2926946"/>
                  <a:pt x="3623679" y="2937424"/>
                </a:cubicBezTo>
                <a:cubicBezTo>
                  <a:pt x="3626441" y="2943996"/>
                  <a:pt x="3638443" y="2932566"/>
                  <a:pt x="3648349" y="2913802"/>
                </a:cubicBezTo>
                <a:close/>
              </a:path>
              <a:path w="3942022" h="4005092">
                <a:moveTo>
                  <a:pt x="3624250" y="2873130"/>
                </a:moveTo>
                <a:cubicBezTo>
                  <a:pt x="3609773" y="2872654"/>
                  <a:pt x="3587389" y="2917326"/>
                  <a:pt x="3591770" y="2930661"/>
                </a:cubicBezTo>
                <a:cubicBezTo>
                  <a:pt x="3594723" y="2939614"/>
                  <a:pt x="3608344" y="2928470"/>
                  <a:pt x="3618821" y="2908563"/>
                </a:cubicBezTo>
                <a:cubicBezTo>
                  <a:pt x="3625774" y="2895514"/>
                  <a:pt x="3631966" y="2875797"/>
                  <a:pt x="3624250" y="2873130"/>
                </a:cubicBezTo>
                <a:close/>
              </a:path>
              <a:path w="3942022" h="4005092">
                <a:moveTo>
                  <a:pt x="3554813" y="2922850"/>
                </a:moveTo>
                <a:cubicBezTo>
                  <a:pt x="3557766" y="2934471"/>
                  <a:pt x="3573292" y="2923898"/>
                  <a:pt x="3584436" y="2902562"/>
                </a:cubicBezTo>
                <a:cubicBezTo>
                  <a:pt x="3591389" y="2889418"/>
                  <a:pt x="3597009" y="2869606"/>
                  <a:pt x="3587960" y="2866748"/>
                </a:cubicBezTo>
                <a:cubicBezTo>
                  <a:pt x="3573006" y="2865986"/>
                  <a:pt x="3551003" y="2907420"/>
                  <a:pt x="3554813" y="2922850"/>
                </a:cubicBezTo>
                <a:close/>
              </a:path>
              <a:path w="3942022" h="4005092">
                <a:moveTo>
                  <a:pt x="3545383" y="2895704"/>
                </a:moveTo>
                <a:cubicBezTo>
                  <a:pt x="3552241" y="2882560"/>
                  <a:pt x="3557385" y="2862653"/>
                  <a:pt x="3547098" y="2859604"/>
                </a:cubicBezTo>
                <a:cubicBezTo>
                  <a:pt x="3530239" y="2858557"/>
                  <a:pt x="3508236" y="2899895"/>
                  <a:pt x="3513475" y="2915611"/>
                </a:cubicBezTo>
                <a:cubicBezTo>
                  <a:pt x="3517475" y="2927422"/>
                  <a:pt x="3534144" y="2916945"/>
                  <a:pt x="3545383" y="2895704"/>
                </a:cubicBezTo>
                <a:close/>
              </a:path>
              <a:path w="3942022" h="4005092">
                <a:moveTo>
                  <a:pt x="3501187" y="2851508"/>
                </a:moveTo>
                <a:cubicBezTo>
                  <a:pt x="3483471" y="2850175"/>
                  <a:pt x="3461944" y="2888370"/>
                  <a:pt x="3466612" y="2905705"/>
                </a:cubicBezTo>
                <a:cubicBezTo>
                  <a:pt x="3470517" y="2920374"/>
                  <a:pt x="3489281" y="2910658"/>
                  <a:pt x="3501092" y="2887894"/>
                </a:cubicBezTo>
                <a:cubicBezTo>
                  <a:pt x="3508045" y="2874749"/>
                  <a:pt x="3512617" y="2854747"/>
                  <a:pt x="3501187" y="2851508"/>
                </a:cubicBezTo>
                <a:close/>
              </a:path>
              <a:path w="3942022" h="4005092">
                <a:moveTo>
                  <a:pt x="3452324" y="2879226"/>
                </a:moveTo>
                <a:lnTo>
                  <a:pt x="3452324" y="2879226"/>
                </a:lnTo>
                <a:cubicBezTo>
                  <a:pt x="3459182" y="2866081"/>
                  <a:pt x="3463087" y="2845984"/>
                  <a:pt x="3450419" y="2842460"/>
                </a:cubicBezTo>
                <a:cubicBezTo>
                  <a:pt x="3430988" y="2840840"/>
                  <a:pt x="3409557" y="2879036"/>
                  <a:pt x="3415558" y="2896561"/>
                </a:cubicBezTo>
                <a:cubicBezTo>
                  <a:pt x="3420511" y="2911420"/>
                  <a:pt x="3440418" y="2901991"/>
                  <a:pt x="3452324" y="2879226"/>
                </a:cubicBezTo>
                <a:close/>
              </a:path>
              <a:path w="3942022" h="4005092">
                <a:moveTo>
                  <a:pt x="3398508" y="2869796"/>
                </a:moveTo>
                <a:cubicBezTo>
                  <a:pt x="3405271" y="2856652"/>
                  <a:pt x="3408604" y="2836459"/>
                  <a:pt x="3394698" y="2832744"/>
                </a:cubicBezTo>
                <a:cubicBezTo>
                  <a:pt x="3374505" y="2830934"/>
                  <a:pt x="3353455" y="2865700"/>
                  <a:pt x="3358789" y="2884750"/>
                </a:cubicBezTo>
                <a:cubicBezTo>
                  <a:pt x="3363551" y="2902181"/>
                  <a:pt x="3386221" y="2893704"/>
                  <a:pt x="3398508" y="2869796"/>
                </a:cubicBezTo>
                <a:close/>
              </a:path>
              <a:path w="3942022" h="4005092">
                <a:moveTo>
                  <a:pt x="3339739" y="2859414"/>
                </a:moveTo>
                <a:cubicBezTo>
                  <a:pt x="3346406" y="2846269"/>
                  <a:pt x="3349168" y="2825886"/>
                  <a:pt x="3334119" y="2821981"/>
                </a:cubicBezTo>
                <a:cubicBezTo>
                  <a:pt x="3312307" y="2819790"/>
                  <a:pt x="3291161" y="2854652"/>
                  <a:pt x="3297638" y="2873892"/>
                </a:cubicBezTo>
                <a:cubicBezTo>
                  <a:pt x="3303544" y="2891608"/>
                  <a:pt x="3327547" y="2883322"/>
                  <a:pt x="3339739" y="2859414"/>
                </a:cubicBezTo>
                <a:close/>
              </a:path>
              <a:path w="3942022" h="4005092">
                <a:moveTo>
                  <a:pt x="3276302" y="2848174"/>
                </a:moveTo>
                <a:cubicBezTo>
                  <a:pt x="3282970" y="2835030"/>
                  <a:pt x="3284970" y="2814551"/>
                  <a:pt x="3268587" y="2810360"/>
                </a:cubicBezTo>
                <a:cubicBezTo>
                  <a:pt x="3246394" y="2808074"/>
                  <a:pt x="3225629" y="2840078"/>
                  <a:pt x="3230963" y="2859986"/>
                </a:cubicBezTo>
                <a:cubicBezTo>
                  <a:pt x="3236583" y="2880464"/>
                  <a:pt x="3263634" y="2873320"/>
                  <a:pt x="3276302" y="2848174"/>
                </a:cubicBezTo>
                <a:close/>
              </a:path>
              <a:path w="3942022" h="4005092">
                <a:moveTo>
                  <a:pt x="3207913" y="2836173"/>
                </a:moveTo>
                <a:cubicBezTo>
                  <a:pt x="3214485" y="2822933"/>
                  <a:pt x="3215818" y="2802454"/>
                  <a:pt x="3198292" y="2798073"/>
                </a:cubicBezTo>
                <a:cubicBezTo>
                  <a:pt x="3174575" y="2795501"/>
                  <a:pt x="3153715" y="2827505"/>
                  <a:pt x="3160192" y="2847603"/>
                </a:cubicBezTo>
                <a:cubicBezTo>
                  <a:pt x="3166860" y="2868177"/>
                  <a:pt x="3195435" y="2861319"/>
                  <a:pt x="3207913" y="2836173"/>
                </a:cubicBezTo>
                <a:close/>
              </a:path>
              <a:path w="3942022" h="4005092">
                <a:moveTo>
                  <a:pt x="3085040" y="2834363"/>
                </a:moveTo>
                <a:cubicBezTo>
                  <a:pt x="3092660" y="2855223"/>
                  <a:pt x="3122283" y="2848651"/>
                  <a:pt x="3134665" y="2823219"/>
                </a:cubicBezTo>
                <a:cubicBezTo>
                  <a:pt x="3141142" y="2809979"/>
                  <a:pt x="3141904" y="2789310"/>
                  <a:pt x="3123426" y="2784833"/>
                </a:cubicBezTo>
                <a:cubicBezTo>
                  <a:pt x="3098661" y="2782071"/>
                  <a:pt x="3077706" y="2814075"/>
                  <a:pt x="3085040" y="2834363"/>
                </a:cubicBezTo>
                <a:close/>
              </a:path>
              <a:path w="3942022" h="4005092">
                <a:moveTo>
                  <a:pt x="3006935" y="2820552"/>
                </a:moveTo>
                <a:cubicBezTo>
                  <a:pt x="3015317" y="2841507"/>
                  <a:pt x="3045797" y="2835030"/>
                  <a:pt x="3057894" y="2809694"/>
                </a:cubicBezTo>
                <a:cubicBezTo>
                  <a:pt x="3064181" y="2796454"/>
                  <a:pt x="3064466" y="2775689"/>
                  <a:pt x="3045131" y="2771022"/>
                </a:cubicBezTo>
                <a:cubicBezTo>
                  <a:pt x="3019508" y="2768164"/>
                  <a:pt x="2998744" y="2800169"/>
                  <a:pt x="3006935" y="2820552"/>
                </a:cubicBezTo>
                <a:close/>
              </a:path>
              <a:path w="3942022" h="4005092">
                <a:moveTo>
                  <a:pt x="2925401" y="2803883"/>
                </a:moveTo>
                <a:cubicBezTo>
                  <a:pt x="2932735" y="2827600"/>
                  <a:pt x="2965978" y="2822552"/>
                  <a:pt x="2978456" y="2795692"/>
                </a:cubicBezTo>
                <a:cubicBezTo>
                  <a:pt x="2984647" y="2782452"/>
                  <a:pt x="2984361" y="2761592"/>
                  <a:pt x="2964454" y="2756830"/>
                </a:cubicBezTo>
                <a:cubicBezTo>
                  <a:pt x="2939212" y="2753877"/>
                  <a:pt x="2919019" y="2783214"/>
                  <a:pt x="2925401" y="2803883"/>
                </a:cubicBezTo>
                <a:close/>
              </a:path>
              <a:path w="3942022" h="4005092">
                <a:moveTo>
                  <a:pt x="2842343" y="2789215"/>
                </a:moveTo>
                <a:cubicBezTo>
                  <a:pt x="2850344" y="2813218"/>
                  <a:pt x="2884253" y="2808169"/>
                  <a:pt x="2896445" y="2781214"/>
                </a:cubicBezTo>
                <a:lnTo>
                  <a:pt x="2896445" y="2781214"/>
                </a:lnTo>
                <a:cubicBezTo>
                  <a:pt x="2902446" y="2767879"/>
                  <a:pt x="2901779" y="2747019"/>
                  <a:pt x="2881396" y="2742161"/>
                </a:cubicBezTo>
                <a:cubicBezTo>
                  <a:pt x="2853011" y="2738828"/>
                  <a:pt x="2835866" y="2769974"/>
                  <a:pt x="2842343" y="2789215"/>
                </a:cubicBezTo>
                <a:close/>
              </a:path>
              <a:path w="3942022" h="4005092">
                <a:moveTo>
                  <a:pt x="2812149" y="2766355"/>
                </a:moveTo>
                <a:cubicBezTo>
                  <a:pt x="2818054" y="2753020"/>
                  <a:pt x="2816816" y="2732065"/>
                  <a:pt x="2795671" y="2727016"/>
                </a:cubicBezTo>
                <a:cubicBezTo>
                  <a:pt x="2769096" y="2723873"/>
                  <a:pt x="2749284" y="2753305"/>
                  <a:pt x="2756904" y="2774070"/>
                </a:cubicBezTo>
                <a:cubicBezTo>
                  <a:pt x="2765667" y="2798168"/>
                  <a:pt x="2800243" y="2793311"/>
                  <a:pt x="2812149" y="2766355"/>
                </a:cubicBezTo>
                <a:close/>
              </a:path>
              <a:path w="3942022" h="4005092">
                <a:moveTo>
                  <a:pt x="2708231" y="2711681"/>
                </a:moveTo>
                <a:cubicBezTo>
                  <a:pt x="2681085" y="2708443"/>
                  <a:pt x="2661559" y="2737875"/>
                  <a:pt x="2669750" y="2758830"/>
                </a:cubicBezTo>
                <a:cubicBezTo>
                  <a:pt x="2679180" y="2782928"/>
                  <a:pt x="2714327" y="2778166"/>
                  <a:pt x="2725852" y="2751210"/>
                </a:cubicBezTo>
                <a:cubicBezTo>
                  <a:pt x="2731472" y="2737780"/>
                  <a:pt x="2729853" y="2716729"/>
                  <a:pt x="2708231" y="2711681"/>
                </a:cubicBezTo>
                <a:close/>
              </a:path>
              <a:path w="3942022" h="4005092">
                <a:moveTo>
                  <a:pt x="2637365" y="2735589"/>
                </a:moveTo>
                <a:cubicBezTo>
                  <a:pt x="2642890" y="2722159"/>
                  <a:pt x="2640794" y="2701013"/>
                  <a:pt x="2618887" y="2695965"/>
                </a:cubicBezTo>
                <a:cubicBezTo>
                  <a:pt x="2588788" y="2692345"/>
                  <a:pt x="2572595" y="2723587"/>
                  <a:pt x="2580596" y="2743114"/>
                </a:cubicBezTo>
                <a:cubicBezTo>
                  <a:pt x="2590598" y="2767403"/>
                  <a:pt x="2626126" y="2762640"/>
                  <a:pt x="2637365" y="2735589"/>
                </a:cubicBezTo>
                <a:close/>
              </a:path>
              <a:path w="3942022" h="4005092">
                <a:moveTo>
                  <a:pt x="2547354" y="2719682"/>
                </a:moveTo>
                <a:cubicBezTo>
                  <a:pt x="2552688" y="2706252"/>
                  <a:pt x="2550211" y="2685011"/>
                  <a:pt x="2527732" y="2679772"/>
                </a:cubicBezTo>
                <a:cubicBezTo>
                  <a:pt x="2499634" y="2676344"/>
                  <a:pt x="2480584" y="2705871"/>
                  <a:pt x="2489918" y="2727016"/>
                </a:cubicBezTo>
                <a:cubicBezTo>
                  <a:pt x="2500491" y="2751400"/>
                  <a:pt x="2536495" y="2746733"/>
                  <a:pt x="2547354" y="2719682"/>
                </a:cubicBezTo>
                <a:close/>
              </a:path>
              <a:path w="3942022" h="4005092">
                <a:moveTo>
                  <a:pt x="990588" y="2465079"/>
                </a:moveTo>
                <a:cubicBezTo>
                  <a:pt x="1006876" y="2487368"/>
                  <a:pt x="1036689" y="2480795"/>
                  <a:pt x="1040499" y="2454030"/>
                </a:cubicBezTo>
                <a:cubicBezTo>
                  <a:pt x="1042499" y="2440028"/>
                  <a:pt x="1035355" y="2417930"/>
                  <a:pt x="1013353" y="2412787"/>
                </a:cubicBezTo>
                <a:cubicBezTo>
                  <a:pt x="985159" y="2409453"/>
                  <a:pt x="974681" y="2443267"/>
                  <a:pt x="990588" y="2465079"/>
                </a:cubicBezTo>
                <a:close/>
              </a:path>
              <a:path w="3942022" h="4005092">
                <a:moveTo>
                  <a:pt x="925532" y="2397261"/>
                </a:moveTo>
                <a:cubicBezTo>
                  <a:pt x="898005" y="2394022"/>
                  <a:pt x="888194" y="2427931"/>
                  <a:pt x="903910" y="2449744"/>
                </a:cubicBezTo>
                <a:cubicBezTo>
                  <a:pt x="920103" y="2472032"/>
                  <a:pt x="949059" y="2465269"/>
                  <a:pt x="952297" y="2438409"/>
                </a:cubicBezTo>
                <a:cubicBezTo>
                  <a:pt x="954107" y="2424407"/>
                  <a:pt x="946868" y="2402309"/>
                  <a:pt x="925532" y="2397261"/>
                </a:cubicBezTo>
                <a:close/>
              </a:path>
              <a:path w="3942022" h="4005092">
                <a:moveTo>
                  <a:pt x="866382" y="2423264"/>
                </a:moveTo>
                <a:cubicBezTo>
                  <a:pt x="867906" y="2409167"/>
                  <a:pt x="860572" y="2387069"/>
                  <a:pt x="839521" y="2382116"/>
                </a:cubicBezTo>
                <a:cubicBezTo>
                  <a:pt x="838664" y="2382021"/>
                  <a:pt x="837521" y="2381830"/>
                  <a:pt x="836664" y="2381830"/>
                </a:cubicBezTo>
                <a:cubicBezTo>
                  <a:pt x="811994" y="2380497"/>
                  <a:pt x="802279" y="2415168"/>
                  <a:pt x="821138" y="2437266"/>
                </a:cubicBezTo>
                <a:cubicBezTo>
                  <a:pt x="837902" y="2456887"/>
                  <a:pt x="863620" y="2448886"/>
                  <a:pt x="866382" y="2423264"/>
                </a:cubicBezTo>
                <a:close/>
              </a:path>
              <a:path w="3942022" h="4005092">
                <a:moveTo>
                  <a:pt x="782562" y="2408500"/>
                </a:moveTo>
                <a:cubicBezTo>
                  <a:pt x="783895" y="2394403"/>
                  <a:pt x="776466" y="2372305"/>
                  <a:pt x="755987" y="2367448"/>
                </a:cubicBezTo>
                <a:cubicBezTo>
                  <a:pt x="755130" y="2367352"/>
                  <a:pt x="754082" y="2367162"/>
                  <a:pt x="753225" y="2367162"/>
                </a:cubicBezTo>
                <a:cubicBezTo>
                  <a:pt x="729317" y="2365924"/>
                  <a:pt x="720268" y="2400785"/>
                  <a:pt x="738842" y="2422883"/>
                </a:cubicBezTo>
                <a:cubicBezTo>
                  <a:pt x="755320" y="2442314"/>
                  <a:pt x="780181" y="2434123"/>
                  <a:pt x="782562" y="2408500"/>
                </a:cubicBezTo>
                <a:close/>
              </a:path>
              <a:path w="3942022" h="4005092">
                <a:moveTo>
                  <a:pt x="700933" y="2394118"/>
                </a:moveTo>
                <a:cubicBezTo>
                  <a:pt x="701980" y="2379925"/>
                  <a:pt x="694646" y="2357827"/>
                  <a:pt x="674929" y="2353160"/>
                </a:cubicBezTo>
                <a:cubicBezTo>
                  <a:pt x="674167" y="2353065"/>
                  <a:pt x="673024" y="2352874"/>
                  <a:pt x="672262" y="2352874"/>
                </a:cubicBezTo>
                <a:cubicBezTo>
                  <a:pt x="649117" y="2351731"/>
                  <a:pt x="640830" y="2386688"/>
                  <a:pt x="659023" y="2408786"/>
                </a:cubicBezTo>
                <a:cubicBezTo>
                  <a:pt x="675120" y="2428122"/>
                  <a:pt x="699028" y="2419835"/>
                  <a:pt x="700933" y="2394118"/>
                </a:cubicBezTo>
                <a:close/>
              </a:path>
              <a:path w="3942022" h="4005092">
                <a:moveTo>
                  <a:pt x="621970" y="2380211"/>
                </a:moveTo>
                <a:cubicBezTo>
                  <a:pt x="622828" y="2366019"/>
                  <a:pt x="615398" y="2343921"/>
                  <a:pt x="596253" y="2339254"/>
                </a:cubicBezTo>
                <a:cubicBezTo>
                  <a:pt x="595491" y="2339158"/>
                  <a:pt x="594443" y="2338968"/>
                  <a:pt x="593681" y="2338968"/>
                </a:cubicBezTo>
                <a:cubicBezTo>
                  <a:pt x="570535" y="2338015"/>
                  <a:pt x="563868" y="2376687"/>
                  <a:pt x="583585" y="2397261"/>
                </a:cubicBezTo>
                <a:cubicBezTo>
                  <a:pt x="599682" y="2414025"/>
                  <a:pt x="620446" y="2404786"/>
                  <a:pt x="621970" y="2380211"/>
                </a:cubicBezTo>
                <a:close/>
              </a:path>
              <a:path w="3942022" h="4005092">
                <a:moveTo>
                  <a:pt x="545770" y="2366781"/>
                </a:moveTo>
                <a:cubicBezTo>
                  <a:pt x="546437" y="2352493"/>
                  <a:pt x="539008" y="2330491"/>
                  <a:pt x="520529" y="2325919"/>
                </a:cubicBezTo>
                <a:cubicBezTo>
                  <a:pt x="519767" y="2325823"/>
                  <a:pt x="518815" y="2325633"/>
                  <a:pt x="518053" y="2325633"/>
                </a:cubicBezTo>
                <a:cubicBezTo>
                  <a:pt x="495859" y="2324776"/>
                  <a:pt x="489859" y="2363638"/>
                  <a:pt x="509099" y="2384116"/>
                </a:cubicBezTo>
                <a:cubicBezTo>
                  <a:pt x="524911" y="2400880"/>
                  <a:pt x="544723" y="2391451"/>
                  <a:pt x="545770" y="2366781"/>
                </a:cubicBezTo>
                <a:close/>
              </a:path>
              <a:path w="3942022" h="4005092">
                <a:moveTo>
                  <a:pt x="472428" y="2353827"/>
                </a:moveTo>
                <a:cubicBezTo>
                  <a:pt x="472809" y="2339539"/>
                  <a:pt x="465570" y="2317441"/>
                  <a:pt x="448139" y="2313155"/>
                </a:cubicBezTo>
                <a:cubicBezTo>
                  <a:pt x="447472" y="2313060"/>
                  <a:pt x="446520" y="2312965"/>
                  <a:pt x="445758" y="2312869"/>
                </a:cubicBezTo>
                <a:cubicBezTo>
                  <a:pt x="424803" y="2312203"/>
                  <a:pt x="419755" y="2351255"/>
                  <a:pt x="438138" y="2371639"/>
                </a:cubicBezTo>
                <a:cubicBezTo>
                  <a:pt x="453187" y="2388307"/>
                  <a:pt x="471761" y="2378592"/>
                  <a:pt x="472428" y="2353827"/>
                </a:cubicBezTo>
                <a:close/>
              </a:path>
              <a:path w="3942022" h="4005092">
                <a:moveTo>
                  <a:pt x="380416" y="2301154"/>
                </a:moveTo>
                <a:cubicBezTo>
                  <a:pt x="379750" y="2301058"/>
                  <a:pt x="378892" y="2300963"/>
                  <a:pt x="378226" y="2300963"/>
                </a:cubicBezTo>
                <a:cubicBezTo>
                  <a:pt x="358033" y="2300582"/>
                  <a:pt x="354889" y="2343349"/>
                  <a:pt x="373844" y="2361923"/>
                </a:cubicBezTo>
                <a:cubicBezTo>
                  <a:pt x="387655" y="2375544"/>
                  <a:pt x="403276" y="2364876"/>
                  <a:pt x="403562" y="2341635"/>
                </a:cubicBezTo>
                <a:cubicBezTo>
                  <a:pt x="403753" y="2327347"/>
                  <a:pt x="396704" y="2305345"/>
                  <a:pt x="380416" y="2301154"/>
                </a:cubicBezTo>
                <a:close/>
              </a:path>
              <a:path w="3942022" h="4005092">
                <a:moveTo>
                  <a:pt x="3747314" y="2857604"/>
                </a:moveTo>
                <a:cubicBezTo>
                  <a:pt x="3749981" y="2856842"/>
                  <a:pt x="3758172" y="2840078"/>
                  <a:pt x="3762553" y="2830172"/>
                </a:cubicBezTo>
                <a:cubicBezTo>
                  <a:pt x="3762649" y="2829886"/>
                  <a:pt x="3776460" y="2799216"/>
                  <a:pt x="3774745" y="2795120"/>
                </a:cubicBezTo>
                <a:cubicBezTo>
                  <a:pt x="3771507" y="2796073"/>
                  <a:pt x="3744456" y="2851127"/>
                  <a:pt x="3747314" y="2857604"/>
                </a:cubicBezTo>
                <a:close/>
              </a:path>
              <a:path w="3942022" h="4005092">
                <a:moveTo>
                  <a:pt x="3746361" y="2790167"/>
                </a:moveTo>
                <a:cubicBezTo>
                  <a:pt x="3736074" y="2790834"/>
                  <a:pt x="3714833" y="2845222"/>
                  <a:pt x="3718167" y="2851794"/>
                </a:cubicBezTo>
                <a:cubicBezTo>
                  <a:pt x="3720262" y="2855985"/>
                  <a:pt x="3729121" y="2844079"/>
                  <a:pt x="3737503" y="2825791"/>
                </a:cubicBezTo>
                <a:cubicBezTo>
                  <a:pt x="3743789" y="2812265"/>
                  <a:pt x="3750647" y="2792263"/>
                  <a:pt x="3746361" y="2790167"/>
                </a:cubicBezTo>
                <a:close/>
              </a:path>
              <a:path w="3942022" h="4005092">
                <a:moveTo>
                  <a:pt x="3717595" y="2822266"/>
                </a:moveTo>
                <a:cubicBezTo>
                  <a:pt x="3723882" y="2808741"/>
                  <a:pt x="3730168" y="2788548"/>
                  <a:pt x="3724739" y="2786262"/>
                </a:cubicBezTo>
                <a:cubicBezTo>
                  <a:pt x="3713785" y="2786548"/>
                  <a:pt x="3692545" y="2836935"/>
                  <a:pt x="3695974" y="2847031"/>
                </a:cubicBezTo>
                <a:cubicBezTo>
                  <a:pt x="3698260" y="2853699"/>
                  <a:pt x="3708547" y="2841888"/>
                  <a:pt x="3717595" y="2822266"/>
                </a:cubicBezTo>
                <a:close/>
              </a:path>
              <a:path w="3942022" h="4005092">
                <a:moveTo>
                  <a:pt x="3698069" y="2781690"/>
                </a:moveTo>
                <a:cubicBezTo>
                  <a:pt x="3685020" y="2781595"/>
                  <a:pt x="3664065" y="2832077"/>
                  <a:pt x="3669018" y="2842364"/>
                </a:cubicBezTo>
                <a:cubicBezTo>
                  <a:pt x="3672352" y="2849222"/>
                  <a:pt x="3683591" y="2837506"/>
                  <a:pt x="3692640" y="2817980"/>
                </a:cubicBezTo>
                <a:lnTo>
                  <a:pt x="3692640" y="2817980"/>
                </a:lnTo>
                <a:cubicBezTo>
                  <a:pt x="3698926" y="2804360"/>
                  <a:pt x="3704737" y="2784166"/>
                  <a:pt x="3698069" y="2781690"/>
                </a:cubicBezTo>
                <a:close/>
              </a:path>
              <a:path w="3942022" h="4005092">
                <a:moveTo>
                  <a:pt x="3636538" y="2835506"/>
                </a:moveTo>
                <a:cubicBezTo>
                  <a:pt x="3640062" y="2844841"/>
                  <a:pt x="3653016" y="2833506"/>
                  <a:pt x="3662731" y="2812646"/>
                </a:cubicBezTo>
                <a:cubicBezTo>
                  <a:pt x="3669018" y="2799121"/>
                  <a:pt x="3674352" y="2778737"/>
                  <a:pt x="3666446" y="2776070"/>
                </a:cubicBezTo>
                <a:cubicBezTo>
                  <a:pt x="3652349" y="2775594"/>
                  <a:pt x="3631585" y="2822266"/>
                  <a:pt x="3636538" y="2835506"/>
                </a:cubicBezTo>
                <a:close/>
              </a:path>
              <a:path w="3942022" h="4005092">
                <a:moveTo>
                  <a:pt x="3627965" y="2806455"/>
                </a:moveTo>
                <a:cubicBezTo>
                  <a:pt x="3634252" y="2792929"/>
                  <a:pt x="3639014" y="2772451"/>
                  <a:pt x="3629775" y="2769593"/>
                </a:cubicBezTo>
                <a:cubicBezTo>
                  <a:pt x="3614440" y="2768831"/>
                  <a:pt x="3594342" y="2811598"/>
                  <a:pt x="3599104" y="2827505"/>
                </a:cubicBezTo>
                <a:cubicBezTo>
                  <a:pt x="3602629" y="2839411"/>
                  <a:pt x="3617773" y="2828458"/>
                  <a:pt x="3627965" y="2806455"/>
                </a:cubicBezTo>
                <a:close/>
              </a:path>
              <a:path w="3942022" h="4005092">
                <a:moveTo>
                  <a:pt x="3588246" y="2762259"/>
                </a:moveTo>
                <a:cubicBezTo>
                  <a:pt x="3571101" y="2761211"/>
                  <a:pt x="3550908" y="2803978"/>
                  <a:pt x="3557099" y="2820076"/>
                </a:cubicBezTo>
                <a:cubicBezTo>
                  <a:pt x="3561766" y="2832172"/>
                  <a:pt x="3578054" y="2821409"/>
                  <a:pt x="3588246" y="2799502"/>
                </a:cubicBezTo>
                <a:cubicBezTo>
                  <a:pt x="3594437" y="2785976"/>
                  <a:pt x="3598628" y="2765402"/>
                  <a:pt x="3588246" y="2762259"/>
                </a:cubicBezTo>
                <a:close/>
              </a:path>
              <a:path w="3942022" h="4005092">
                <a:moveTo>
                  <a:pt x="3543383" y="2791596"/>
                </a:moveTo>
                <a:cubicBezTo>
                  <a:pt x="3549670" y="2778070"/>
                  <a:pt x="3553289" y="2757401"/>
                  <a:pt x="3541764" y="2754068"/>
                </a:cubicBezTo>
                <a:cubicBezTo>
                  <a:pt x="3523762" y="2752734"/>
                  <a:pt x="3503950" y="2792168"/>
                  <a:pt x="3509474" y="2809979"/>
                </a:cubicBezTo>
                <a:cubicBezTo>
                  <a:pt x="3514141" y="2825029"/>
                  <a:pt x="3532525" y="2815028"/>
                  <a:pt x="3543383" y="2791596"/>
                </a:cubicBezTo>
                <a:close/>
              </a:path>
              <a:path w="3942022" h="4005092">
                <a:moveTo>
                  <a:pt x="3493758" y="2782833"/>
                </a:moveTo>
                <a:cubicBezTo>
                  <a:pt x="3500044" y="2769307"/>
                  <a:pt x="3503092" y="2748543"/>
                  <a:pt x="3490139" y="2745019"/>
                </a:cubicBezTo>
                <a:cubicBezTo>
                  <a:pt x="3470326" y="2743399"/>
                  <a:pt x="3450515" y="2782833"/>
                  <a:pt x="3457373" y="2800835"/>
                </a:cubicBezTo>
                <a:cubicBezTo>
                  <a:pt x="3463183" y="2815980"/>
                  <a:pt x="3482899" y="2806264"/>
                  <a:pt x="3493758" y="2782833"/>
                </a:cubicBezTo>
                <a:close/>
              </a:path>
              <a:path w="3942022" h="4005092">
                <a:moveTo>
                  <a:pt x="3439180" y="2773213"/>
                </a:moveTo>
                <a:cubicBezTo>
                  <a:pt x="3445371" y="2759687"/>
                  <a:pt x="3447848" y="2738828"/>
                  <a:pt x="3433750" y="2735018"/>
                </a:cubicBezTo>
                <a:cubicBezTo>
                  <a:pt x="3413176" y="2733208"/>
                  <a:pt x="3393555" y="2769117"/>
                  <a:pt x="3399746" y="2788738"/>
                </a:cubicBezTo>
                <a:cubicBezTo>
                  <a:pt x="3405366" y="2806645"/>
                  <a:pt x="3427845" y="2797787"/>
                  <a:pt x="3439180" y="2773213"/>
                </a:cubicBezTo>
                <a:close/>
              </a:path>
              <a:path w="3942022" h="4005092">
                <a:moveTo>
                  <a:pt x="3379553" y="2762735"/>
                </a:moveTo>
                <a:cubicBezTo>
                  <a:pt x="3385744" y="2749114"/>
                  <a:pt x="3387649" y="2728255"/>
                  <a:pt x="3372314" y="2724254"/>
                </a:cubicBezTo>
                <a:cubicBezTo>
                  <a:pt x="3350121" y="2722063"/>
                  <a:pt x="3330309" y="2757973"/>
                  <a:pt x="3337739" y="2777880"/>
                </a:cubicBezTo>
                <a:cubicBezTo>
                  <a:pt x="3344501" y="2795978"/>
                  <a:pt x="3368314" y="2787310"/>
                  <a:pt x="3379553" y="2762735"/>
                </a:cubicBezTo>
                <a:close/>
              </a:path>
              <a:path w="3942022" h="4005092">
                <a:moveTo>
                  <a:pt x="3315164" y="2751305"/>
                </a:moveTo>
                <a:cubicBezTo>
                  <a:pt x="3321356" y="2737685"/>
                  <a:pt x="3322498" y="2716729"/>
                  <a:pt x="3305925" y="2712443"/>
                </a:cubicBezTo>
                <a:cubicBezTo>
                  <a:pt x="3282017" y="2709967"/>
                  <a:pt x="3262205" y="2745876"/>
                  <a:pt x="3270873" y="2765974"/>
                </a:cubicBezTo>
                <a:cubicBezTo>
                  <a:pt x="3278683" y="2784357"/>
                  <a:pt x="3304020" y="2775975"/>
                  <a:pt x="3315164" y="2751305"/>
                </a:cubicBezTo>
                <a:close/>
              </a:path>
              <a:path w="3942022" h="4005092">
                <a:moveTo>
                  <a:pt x="3245822" y="2739113"/>
                </a:moveTo>
                <a:cubicBezTo>
                  <a:pt x="3251918" y="2725493"/>
                  <a:pt x="3252490" y="2704347"/>
                  <a:pt x="3234678" y="2699965"/>
                </a:cubicBezTo>
                <a:cubicBezTo>
                  <a:pt x="3210580" y="2697394"/>
                  <a:pt x="3190673" y="2730350"/>
                  <a:pt x="3198102" y="2751019"/>
                </a:cubicBezTo>
                <a:cubicBezTo>
                  <a:pt x="3205627" y="2772165"/>
                  <a:pt x="3234202" y="2765021"/>
                  <a:pt x="3245822" y="2739113"/>
                </a:cubicBezTo>
                <a:close/>
              </a:path>
              <a:path w="3942022" h="4005092">
                <a:moveTo>
                  <a:pt x="3121807" y="2737589"/>
                </a:moveTo>
                <a:cubicBezTo>
                  <a:pt x="3130189" y="2759020"/>
                  <a:pt x="3159907" y="2752067"/>
                  <a:pt x="3171432" y="2726064"/>
                </a:cubicBezTo>
                <a:cubicBezTo>
                  <a:pt x="3177433" y="2712443"/>
                  <a:pt x="3177433" y="2691203"/>
                  <a:pt x="3158668" y="2686630"/>
                </a:cubicBezTo>
                <a:cubicBezTo>
                  <a:pt x="3133523" y="2683773"/>
                  <a:pt x="3113520" y="2716729"/>
                  <a:pt x="3121807" y="2737589"/>
                </a:cubicBezTo>
                <a:close/>
              </a:path>
              <a:path w="3942022" h="4005092">
                <a:moveTo>
                  <a:pt x="3042464" y="2723587"/>
                </a:moveTo>
                <a:cubicBezTo>
                  <a:pt x="3051703" y="2745114"/>
                  <a:pt x="3082183" y="2738351"/>
                  <a:pt x="3093517" y="2712253"/>
                </a:cubicBezTo>
                <a:cubicBezTo>
                  <a:pt x="3099423" y="2698632"/>
                  <a:pt x="3098947" y="2677296"/>
                  <a:pt x="3079420" y="2672533"/>
                </a:cubicBezTo>
                <a:cubicBezTo>
                  <a:pt x="3053417" y="2669676"/>
                  <a:pt x="3033510" y="2702632"/>
                  <a:pt x="3042464" y="2723587"/>
                </a:cubicBezTo>
                <a:close/>
              </a:path>
              <a:path w="3942022" h="4005092">
                <a:moveTo>
                  <a:pt x="2997601" y="2658151"/>
                </a:moveTo>
                <a:cubicBezTo>
                  <a:pt x="2970740" y="2655103"/>
                  <a:pt x="2950928" y="2688059"/>
                  <a:pt x="2960644" y="2709205"/>
                </a:cubicBezTo>
                <a:cubicBezTo>
                  <a:pt x="2970550" y="2730827"/>
                  <a:pt x="3001887" y="2724159"/>
                  <a:pt x="3012936" y="2698156"/>
                </a:cubicBezTo>
                <a:cubicBezTo>
                  <a:pt x="3018841" y="2684440"/>
                  <a:pt x="3017889" y="2663008"/>
                  <a:pt x="2997601" y="2658151"/>
                </a:cubicBezTo>
                <a:close/>
              </a:path>
              <a:path w="3942022" h="4005092">
                <a:moveTo>
                  <a:pt x="2875300" y="2691774"/>
                </a:moveTo>
                <a:cubicBezTo>
                  <a:pt x="2884158" y="2716348"/>
                  <a:pt x="2918162" y="2711110"/>
                  <a:pt x="2929687" y="2683392"/>
                </a:cubicBezTo>
                <a:cubicBezTo>
                  <a:pt x="2935402" y="2669771"/>
                  <a:pt x="2934069" y="2648245"/>
                  <a:pt x="2913304" y="2643292"/>
                </a:cubicBezTo>
                <a:cubicBezTo>
                  <a:pt x="2887111" y="2640244"/>
                  <a:pt x="2867680" y="2670438"/>
                  <a:pt x="2875300" y="2691774"/>
                </a:cubicBezTo>
                <a:close/>
              </a:path>
              <a:path w="3942022" h="4005092">
                <a:moveTo>
                  <a:pt x="2788622" y="2676439"/>
                </a:moveTo>
                <a:cubicBezTo>
                  <a:pt x="2798147" y="2701013"/>
                  <a:pt x="2832914" y="2695965"/>
                  <a:pt x="2844248" y="2668247"/>
                </a:cubicBezTo>
                <a:cubicBezTo>
                  <a:pt x="2849773" y="2654531"/>
                  <a:pt x="2848058" y="2633005"/>
                  <a:pt x="2826627" y="2627956"/>
                </a:cubicBezTo>
                <a:cubicBezTo>
                  <a:pt x="2799576" y="2624813"/>
                  <a:pt x="2780335" y="2655103"/>
                  <a:pt x="2788622" y="2676439"/>
                </a:cubicBezTo>
                <a:close/>
              </a:path>
              <a:path w="3942022" h="4005092">
                <a:moveTo>
                  <a:pt x="2737854" y="2612336"/>
                </a:moveTo>
                <a:cubicBezTo>
                  <a:pt x="2710327" y="2609097"/>
                  <a:pt x="2691181" y="2639386"/>
                  <a:pt x="2700040" y="2660818"/>
                </a:cubicBezTo>
                <a:cubicBezTo>
                  <a:pt x="2710136" y="2685487"/>
                  <a:pt x="2745569" y="2680535"/>
                  <a:pt x="2756523" y="2652817"/>
                </a:cubicBezTo>
                <a:cubicBezTo>
                  <a:pt x="2762048" y="2639101"/>
                  <a:pt x="2759761" y="2617479"/>
                  <a:pt x="2737854" y="2612336"/>
                </a:cubicBezTo>
                <a:close/>
              </a:path>
              <a:path w="3942022" h="4005092">
                <a:moveTo>
                  <a:pt x="2609552" y="2644911"/>
                </a:moveTo>
                <a:cubicBezTo>
                  <a:pt x="2620220" y="2669866"/>
                  <a:pt x="2656034" y="2664913"/>
                  <a:pt x="2666798" y="2637005"/>
                </a:cubicBezTo>
                <a:cubicBezTo>
                  <a:pt x="2672131" y="2623289"/>
                  <a:pt x="2669560" y="2601572"/>
                  <a:pt x="2647271" y="2596333"/>
                </a:cubicBezTo>
                <a:cubicBezTo>
                  <a:pt x="2619363" y="2593000"/>
                  <a:pt x="2600313" y="2623289"/>
                  <a:pt x="2609552" y="2644911"/>
                </a:cubicBezTo>
                <a:close/>
              </a:path>
              <a:path w="3942022" h="4005092">
                <a:moveTo>
                  <a:pt x="2575548" y="2620908"/>
                </a:moveTo>
                <a:cubicBezTo>
                  <a:pt x="2580691" y="2607192"/>
                  <a:pt x="2577739" y="2585380"/>
                  <a:pt x="2554974" y="2580046"/>
                </a:cubicBezTo>
                <a:cubicBezTo>
                  <a:pt x="2526399" y="2576617"/>
                  <a:pt x="2507730" y="2607002"/>
                  <a:pt x="2517541" y="2628623"/>
                </a:cubicBezTo>
                <a:cubicBezTo>
                  <a:pt x="2528780" y="2653579"/>
                  <a:pt x="2565070" y="2648721"/>
                  <a:pt x="2575548" y="2620908"/>
                </a:cubicBezTo>
                <a:close/>
              </a:path>
              <a:path w="3942022" h="4005092">
                <a:moveTo>
                  <a:pt x="2482679" y="2604525"/>
                </a:moveTo>
                <a:cubicBezTo>
                  <a:pt x="2487727" y="2590714"/>
                  <a:pt x="2484298" y="2568902"/>
                  <a:pt x="2461248" y="2563568"/>
                </a:cubicBezTo>
                <a:cubicBezTo>
                  <a:pt x="2432292" y="2560043"/>
                  <a:pt x="2413813" y="2590428"/>
                  <a:pt x="2424100" y="2612145"/>
                </a:cubicBezTo>
                <a:cubicBezTo>
                  <a:pt x="2435911" y="2637196"/>
                  <a:pt x="2472583" y="2632433"/>
                  <a:pt x="2482679" y="2604525"/>
                </a:cubicBezTo>
                <a:close/>
              </a:path>
              <a:path w="3942022" h="4005092">
                <a:moveTo>
                  <a:pt x="2388382" y="2587952"/>
                </a:moveTo>
                <a:cubicBezTo>
                  <a:pt x="2393239" y="2574140"/>
                  <a:pt x="2389525" y="2552233"/>
                  <a:pt x="2366284" y="2546803"/>
                </a:cubicBezTo>
                <a:cubicBezTo>
                  <a:pt x="2337137" y="2543184"/>
                  <a:pt x="2318849" y="2573664"/>
                  <a:pt x="2329422" y="2595476"/>
                </a:cubicBezTo>
                <a:cubicBezTo>
                  <a:pt x="2341709" y="2620718"/>
                  <a:pt x="2378571" y="2615955"/>
                  <a:pt x="2388382" y="2587952"/>
                </a:cubicBezTo>
                <a:close/>
              </a:path>
              <a:path w="3942022" h="4005092">
                <a:moveTo>
                  <a:pt x="674072" y="2248576"/>
                </a:moveTo>
                <a:cubicBezTo>
                  <a:pt x="650355" y="2247433"/>
                  <a:pt x="640639" y="2283056"/>
                  <a:pt x="658546" y="2305345"/>
                </a:cubicBezTo>
                <a:cubicBezTo>
                  <a:pt x="674358" y="2325061"/>
                  <a:pt x="699028" y="2316584"/>
                  <a:pt x="701885" y="2290486"/>
                </a:cubicBezTo>
                <a:cubicBezTo>
                  <a:pt x="703409" y="2276103"/>
                  <a:pt x="696646" y="2253624"/>
                  <a:pt x="676739" y="2248861"/>
                </a:cubicBezTo>
                <a:cubicBezTo>
                  <a:pt x="675977" y="2248861"/>
                  <a:pt x="674834" y="2248671"/>
                  <a:pt x="674072" y="2248576"/>
                </a:cubicBezTo>
                <a:close/>
              </a:path>
              <a:path w="3942022" h="4005092">
                <a:moveTo>
                  <a:pt x="400228" y="2237336"/>
                </a:moveTo>
                <a:lnTo>
                  <a:pt x="400228" y="2237336"/>
                </a:lnTo>
                <a:cubicBezTo>
                  <a:pt x="400990" y="2222763"/>
                  <a:pt x="394799" y="2200474"/>
                  <a:pt x="378321" y="2196283"/>
                </a:cubicBezTo>
                <a:cubicBezTo>
                  <a:pt x="377654" y="2196188"/>
                  <a:pt x="376797" y="2196093"/>
                  <a:pt x="376130" y="2196093"/>
                </a:cubicBezTo>
                <a:cubicBezTo>
                  <a:pt x="356223" y="2195807"/>
                  <a:pt x="350317" y="2235526"/>
                  <a:pt x="367177" y="2255910"/>
                </a:cubicBezTo>
                <a:cubicBezTo>
                  <a:pt x="380607" y="2272198"/>
                  <a:pt x="398800" y="2262006"/>
                  <a:pt x="400228" y="2237336"/>
                </a:cubicBezTo>
                <a:close/>
              </a:path>
              <a:path w="3942022" h="4005092">
                <a:moveTo>
                  <a:pt x="314789" y="2185044"/>
                </a:moveTo>
                <a:cubicBezTo>
                  <a:pt x="314218" y="2184949"/>
                  <a:pt x="313360" y="2184853"/>
                  <a:pt x="312789" y="2184853"/>
                </a:cubicBezTo>
                <a:cubicBezTo>
                  <a:pt x="293644" y="2184853"/>
                  <a:pt x="289357" y="2228287"/>
                  <a:pt x="306693" y="2246861"/>
                </a:cubicBezTo>
                <a:cubicBezTo>
                  <a:pt x="319361" y="2260387"/>
                  <a:pt x="334411" y="2249433"/>
                  <a:pt x="335363" y="2225811"/>
                </a:cubicBezTo>
                <a:cubicBezTo>
                  <a:pt x="335935" y="2211333"/>
                  <a:pt x="329934" y="2189044"/>
                  <a:pt x="314789" y="2185044"/>
                </a:cubicBezTo>
                <a:close/>
              </a:path>
              <a:path w="3942022" h="4005092">
                <a:moveTo>
                  <a:pt x="3789128" y="2759973"/>
                </a:moveTo>
                <a:cubicBezTo>
                  <a:pt x="3791795" y="2759211"/>
                  <a:pt x="3799415" y="2741113"/>
                  <a:pt x="3803035" y="2731684"/>
                </a:cubicBezTo>
                <a:cubicBezTo>
                  <a:pt x="3803130" y="2731398"/>
                  <a:pt x="3815417" y="2699585"/>
                  <a:pt x="3813512" y="2695394"/>
                </a:cubicBezTo>
                <a:cubicBezTo>
                  <a:pt x="3810369" y="2696346"/>
                  <a:pt x="3785985" y="2753305"/>
                  <a:pt x="3789128" y="2759973"/>
                </a:cubicBezTo>
                <a:close/>
              </a:path>
              <a:path w="3942022" h="4005092">
                <a:moveTo>
                  <a:pt x="3801701" y="2693298"/>
                </a:moveTo>
                <a:cubicBezTo>
                  <a:pt x="3793891" y="2694536"/>
                  <a:pt x="3774650" y="2750448"/>
                  <a:pt x="3776746" y="2757020"/>
                </a:cubicBezTo>
                <a:cubicBezTo>
                  <a:pt x="3778079" y="2761116"/>
                  <a:pt x="3785604" y="2748448"/>
                  <a:pt x="3792938" y="2729874"/>
                </a:cubicBezTo>
                <a:cubicBezTo>
                  <a:pt x="3798463" y="2715872"/>
                  <a:pt x="3804844" y="2695203"/>
                  <a:pt x="3801701" y="2693298"/>
                </a:cubicBezTo>
                <a:close/>
              </a:path>
              <a:path w="3942022" h="4005092">
                <a:moveTo>
                  <a:pt x="3784842" y="2690345"/>
                </a:moveTo>
                <a:cubicBezTo>
                  <a:pt x="3774650" y="2691107"/>
                  <a:pt x="3755981" y="2747210"/>
                  <a:pt x="3759601" y="2754068"/>
                </a:cubicBezTo>
                <a:cubicBezTo>
                  <a:pt x="3761887" y="2758449"/>
                  <a:pt x="3770173" y="2746162"/>
                  <a:pt x="3777698" y="2727207"/>
                </a:cubicBezTo>
                <a:lnTo>
                  <a:pt x="3777698" y="2727207"/>
                </a:lnTo>
                <a:cubicBezTo>
                  <a:pt x="3783318" y="2713205"/>
                  <a:pt x="3789223" y="2692441"/>
                  <a:pt x="3784842" y="2690345"/>
                </a:cubicBezTo>
                <a:close/>
              </a:path>
              <a:path w="3942022" h="4005092">
                <a:moveTo>
                  <a:pt x="3757505" y="2723683"/>
                </a:moveTo>
                <a:cubicBezTo>
                  <a:pt x="3763125" y="2709681"/>
                  <a:pt x="3768459" y="2688821"/>
                  <a:pt x="3762839" y="2686535"/>
                </a:cubicBezTo>
                <a:cubicBezTo>
                  <a:pt x="3751885" y="2686821"/>
                  <a:pt x="3733026" y="2738923"/>
                  <a:pt x="3736931" y="2749305"/>
                </a:cubicBezTo>
                <a:cubicBezTo>
                  <a:pt x="3739598" y="2755972"/>
                  <a:pt x="3749599" y="2743590"/>
                  <a:pt x="3757505" y="2723683"/>
                </a:cubicBezTo>
                <a:close/>
              </a:path>
              <a:path w="3942022" h="4005092">
                <a:moveTo>
                  <a:pt x="3735979" y="2681773"/>
                </a:moveTo>
                <a:cubicBezTo>
                  <a:pt x="3722358" y="2681678"/>
                  <a:pt x="3704165" y="2733398"/>
                  <a:pt x="3709785" y="2744447"/>
                </a:cubicBezTo>
                <a:cubicBezTo>
                  <a:pt x="3713309" y="2751400"/>
                  <a:pt x="3724263" y="2739113"/>
                  <a:pt x="3732264" y="2719206"/>
                </a:cubicBezTo>
                <a:lnTo>
                  <a:pt x="3732264" y="2719206"/>
                </a:lnTo>
                <a:cubicBezTo>
                  <a:pt x="3737979" y="2705204"/>
                  <a:pt x="3742837" y="2684344"/>
                  <a:pt x="3735979" y="2681773"/>
                </a:cubicBezTo>
                <a:close/>
              </a:path>
              <a:path w="3942022" h="4005092">
                <a:moveTo>
                  <a:pt x="3702070" y="2713872"/>
                </a:moveTo>
                <a:cubicBezTo>
                  <a:pt x="3707785" y="2699870"/>
                  <a:pt x="3712071" y="2678820"/>
                  <a:pt x="3704070" y="2676153"/>
                </a:cubicBezTo>
                <a:cubicBezTo>
                  <a:pt x="3689973" y="2675772"/>
                  <a:pt x="3671399" y="2723873"/>
                  <a:pt x="3676924" y="2737494"/>
                </a:cubicBezTo>
                <a:cubicBezTo>
                  <a:pt x="3680734" y="2747019"/>
                  <a:pt x="3693497" y="2735113"/>
                  <a:pt x="3702070" y="2713872"/>
                </a:cubicBezTo>
                <a:close/>
              </a:path>
              <a:path w="3942022" h="4005092">
                <a:moveTo>
                  <a:pt x="3667018" y="2669581"/>
                </a:moveTo>
                <a:cubicBezTo>
                  <a:pt x="3650444" y="2668819"/>
                  <a:pt x="3632251" y="2716444"/>
                  <a:pt x="3639490" y="2730922"/>
                </a:cubicBezTo>
                <a:cubicBezTo>
                  <a:pt x="3644348" y="2740637"/>
                  <a:pt x="3658159" y="2728921"/>
                  <a:pt x="3666827" y="2707681"/>
                </a:cubicBezTo>
                <a:lnTo>
                  <a:pt x="3666827" y="2707681"/>
                </a:lnTo>
                <a:cubicBezTo>
                  <a:pt x="3672542" y="2693679"/>
                  <a:pt x="3676352" y="2672533"/>
                  <a:pt x="3667018" y="2669581"/>
                </a:cubicBezTo>
                <a:close/>
              </a:path>
              <a:path w="3942022" h="4005092">
                <a:moveTo>
                  <a:pt x="3626632" y="2700537"/>
                </a:moveTo>
                <a:lnTo>
                  <a:pt x="3626632" y="2700537"/>
                </a:lnTo>
                <a:cubicBezTo>
                  <a:pt x="3632347" y="2686535"/>
                  <a:pt x="3635585" y="2665390"/>
                  <a:pt x="3625012" y="2662151"/>
                </a:cubicBezTo>
                <a:cubicBezTo>
                  <a:pt x="3607772" y="2661103"/>
                  <a:pt x="3589484" y="2705204"/>
                  <a:pt x="3596342" y="2721778"/>
                </a:cubicBezTo>
                <a:cubicBezTo>
                  <a:pt x="3601486" y="2734351"/>
                  <a:pt x="3617392" y="2723206"/>
                  <a:pt x="3626632" y="2700537"/>
                </a:cubicBezTo>
                <a:close/>
              </a:path>
              <a:path w="3942022" h="4005092">
                <a:moveTo>
                  <a:pt x="3581293" y="2692536"/>
                </a:moveTo>
                <a:cubicBezTo>
                  <a:pt x="3587008" y="2678534"/>
                  <a:pt x="3589770" y="2657198"/>
                  <a:pt x="3577959" y="2653864"/>
                </a:cubicBezTo>
                <a:cubicBezTo>
                  <a:pt x="3558909" y="2652436"/>
                  <a:pt x="3540526" y="2696536"/>
                  <a:pt x="3548812" y="2713396"/>
                </a:cubicBezTo>
                <a:cubicBezTo>
                  <a:pt x="3555004" y="2726159"/>
                  <a:pt x="3572053" y="2715205"/>
                  <a:pt x="3581293" y="2692536"/>
                </a:cubicBezTo>
                <a:close/>
              </a:path>
              <a:path w="3942022" h="4005092">
                <a:moveTo>
                  <a:pt x="3531096" y="2683773"/>
                </a:moveTo>
                <a:cubicBezTo>
                  <a:pt x="3536811" y="2669771"/>
                  <a:pt x="3539002" y="2648435"/>
                  <a:pt x="3525857" y="2644720"/>
                </a:cubicBezTo>
                <a:cubicBezTo>
                  <a:pt x="3506045" y="2643101"/>
                  <a:pt x="3487757" y="2683773"/>
                  <a:pt x="3495377" y="2702347"/>
                </a:cubicBezTo>
                <a:cubicBezTo>
                  <a:pt x="3501664" y="2717682"/>
                  <a:pt x="3521381" y="2707395"/>
                  <a:pt x="3531096" y="2683773"/>
                </a:cubicBezTo>
                <a:close/>
              </a:path>
              <a:path w="3942022" h="4005092">
                <a:moveTo>
                  <a:pt x="3475851" y="2673962"/>
                </a:moveTo>
                <a:cubicBezTo>
                  <a:pt x="3481566" y="2659961"/>
                  <a:pt x="3483185" y="2638434"/>
                  <a:pt x="3468802" y="2634624"/>
                </a:cubicBezTo>
                <a:cubicBezTo>
                  <a:pt x="3447181" y="2632719"/>
                  <a:pt x="3428798" y="2673295"/>
                  <a:pt x="3437751" y="2692155"/>
                </a:cubicBezTo>
                <a:cubicBezTo>
                  <a:pt x="3445181" y="2707681"/>
                  <a:pt x="3466135" y="2697679"/>
                  <a:pt x="3475851" y="2673962"/>
                </a:cubicBezTo>
                <a:close/>
              </a:path>
              <a:path w="3942022" h="4005092">
                <a:moveTo>
                  <a:pt x="3406795" y="2623670"/>
                </a:moveTo>
                <a:cubicBezTo>
                  <a:pt x="3384506" y="2621575"/>
                  <a:pt x="3366028" y="2658532"/>
                  <a:pt x="3374124" y="2678915"/>
                </a:cubicBezTo>
                <a:cubicBezTo>
                  <a:pt x="3381649" y="2697584"/>
                  <a:pt x="3405175" y="2688726"/>
                  <a:pt x="3415558" y="2663294"/>
                </a:cubicBezTo>
                <a:lnTo>
                  <a:pt x="3415558" y="2663294"/>
                </a:lnTo>
                <a:cubicBezTo>
                  <a:pt x="3421273" y="2649293"/>
                  <a:pt x="3422320" y="2627766"/>
                  <a:pt x="3406795" y="2623670"/>
                </a:cubicBezTo>
                <a:close/>
              </a:path>
              <a:path w="3942022" h="4005092">
                <a:moveTo>
                  <a:pt x="3350407" y="2651864"/>
                </a:moveTo>
                <a:cubicBezTo>
                  <a:pt x="3356122" y="2637862"/>
                  <a:pt x="3356503" y="2616145"/>
                  <a:pt x="3339739" y="2611859"/>
                </a:cubicBezTo>
                <a:cubicBezTo>
                  <a:pt x="3315736" y="2609478"/>
                  <a:pt x="3297067" y="2646435"/>
                  <a:pt x="3306497" y="2667009"/>
                </a:cubicBezTo>
                <a:cubicBezTo>
                  <a:pt x="3314974" y="2685869"/>
                  <a:pt x="3340024" y="2677201"/>
                  <a:pt x="3350407" y="2651864"/>
                </a:cubicBezTo>
                <a:close/>
              </a:path>
              <a:path w="3942022" h="4005092">
                <a:moveTo>
                  <a:pt x="3280207" y="2639482"/>
                </a:moveTo>
                <a:cubicBezTo>
                  <a:pt x="3285827" y="2625480"/>
                  <a:pt x="3285732" y="2603668"/>
                  <a:pt x="3267634" y="2599191"/>
                </a:cubicBezTo>
                <a:cubicBezTo>
                  <a:pt x="3243441" y="2596619"/>
                  <a:pt x="3224581" y="2630528"/>
                  <a:pt x="3232678" y="2651864"/>
                </a:cubicBezTo>
                <a:cubicBezTo>
                  <a:pt x="3241060" y="2673486"/>
                  <a:pt x="3269444" y="2666152"/>
                  <a:pt x="3280207" y="2639482"/>
                </a:cubicBezTo>
                <a:close/>
              </a:path>
              <a:path w="3942022" h="4005092">
                <a:moveTo>
                  <a:pt x="3155430" y="2638148"/>
                </a:moveTo>
                <a:cubicBezTo>
                  <a:pt x="3164574" y="2660246"/>
                  <a:pt x="3194197" y="2653103"/>
                  <a:pt x="3204960" y="2626242"/>
                </a:cubicBezTo>
                <a:cubicBezTo>
                  <a:pt x="3210580" y="2612240"/>
                  <a:pt x="3209913" y="2590333"/>
                  <a:pt x="3190863" y="2585665"/>
                </a:cubicBezTo>
                <a:cubicBezTo>
                  <a:pt x="3165526" y="2582808"/>
                  <a:pt x="3146476" y="2616717"/>
                  <a:pt x="3155430" y="2638148"/>
                </a:cubicBezTo>
                <a:close/>
              </a:path>
              <a:path w="3942022" h="4005092">
                <a:moveTo>
                  <a:pt x="3075134" y="2624051"/>
                </a:moveTo>
                <a:cubicBezTo>
                  <a:pt x="3085040" y="2646149"/>
                  <a:pt x="3115615" y="2639196"/>
                  <a:pt x="3126188" y="2612336"/>
                </a:cubicBezTo>
                <a:cubicBezTo>
                  <a:pt x="3131713" y="2598334"/>
                  <a:pt x="3130570" y="2576331"/>
                  <a:pt x="3110758" y="2571473"/>
                </a:cubicBezTo>
                <a:cubicBezTo>
                  <a:pt x="3084469" y="2568616"/>
                  <a:pt x="3065514" y="2602525"/>
                  <a:pt x="3075134" y="2624051"/>
                </a:cubicBezTo>
                <a:close/>
              </a:path>
              <a:path w="3942022" h="4005092">
                <a:moveTo>
                  <a:pt x="2992362" y="2609383"/>
                </a:moveTo>
                <a:cubicBezTo>
                  <a:pt x="3002935" y="2631576"/>
                  <a:pt x="3034272" y="2624813"/>
                  <a:pt x="3044749" y="2597953"/>
                </a:cubicBezTo>
                <a:cubicBezTo>
                  <a:pt x="3050179" y="2583856"/>
                  <a:pt x="3048655" y="2561853"/>
                  <a:pt x="3028176" y="2556900"/>
                </a:cubicBezTo>
                <a:cubicBezTo>
                  <a:pt x="3000934" y="2553852"/>
                  <a:pt x="2981980" y="2587761"/>
                  <a:pt x="2992362" y="2609383"/>
                </a:cubicBezTo>
                <a:close/>
              </a:path>
              <a:path w="3942022" h="4005092">
                <a:moveTo>
                  <a:pt x="2906923" y="2594333"/>
                </a:moveTo>
                <a:cubicBezTo>
                  <a:pt x="2918162" y="2616717"/>
                  <a:pt x="2950071" y="2610049"/>
                  <a:pt x="2960358" y="2583094"/>
                </a:cubicBezTo>
                <a:cubicBezTo>
                  <a:pt x="2965692" y="2568997"/>
                  <a:pt x="2963787" y="2546899"/>
                  <a:pt x="2942832" y="2541850"/>
                </a:cubicBezTo>
                <a:cubicBezTo>
                  <a:pt x="2915019" y="2538707"/>
                  <a:pt x="2896064" y="2572616"/>
                  <a:pt x="2906923" y="2594333"/>
                </a:cubicBezTo>
                <a:close/>
              </a:path>
              <a:path w="3942022" h="4005092">
                <a:moveTo>
                  <a:pt x="2818054" y="2576236"/>
                </a:moveTo>
                <a:cubicBezTo>
                  <a:pt x="2828246" y="2601477"/>
                  <a:pt x="2863203" y="2596238"/>
                  <a:pt x="2873871" y="2567854"/>
                </a:cubicBezTo>
                <a:cubicBezTo>
                  <a:pt x="2879205" y="2553757"/>
                  <a:pt x="2876824" y="2531563"/>
                  <a:pt x="2855107" y="2526420"/>
                </a:cubicBezTo>
                <a:cubicBezTo>
                  <a:pt x="2827960" y="2523277"/>
                  <a:pt x="2809291" y="2554328"/>
                  <a:pt x="2818054" y="2576236"/>
                </a:cubicBezTo>
                <a:close/>
              </a:path>
              <a:path w="3942022" h="4005092">
                <a:moveTo>
                  <a:pt x="2765476" y="2510608"/>
                </a:moveTo>
                <a:cubicBezTo>
                  <a:pt x="2737664" y="2507370"/>
                  <a:pt x="2719090" y="2538421"/>
                  <a:pt x="2728424" y="2560424"/>
                </a:cubicBezTo>
                <a:cubicBezTo>
                  <a:pt x="2739187" y="2585761"/>
                  <a:pt x="2774716" y="2580617"/>
                  <a:pt x="2785193" y="2552137"/>
                </a:cubicBezTo>
                <a:cubicBezTo>
                  <a:pt x="2790432" y="2538136"/>
                  <a:pt x="2787765" y="2515847"/>
                  <a:pt x="2765476" y="2510608"/>
                </a:cubicBezTo>
                <a:close/>
              </a:path>
              <a:path w="3942022" h="4005092">
                <a:moveTo>
                  <a:pt x="2694420" y="2536231"/>
                </a:moveTo>
                <a:lnTo>
                  <a:pt x="2694420" y="2536231"/>
                </a:lnTo>
                <a:cubicBezTo>
                  <a:pt x="2699468" y="2522134"/>
                  <a:pt x="2696515" y="2499845"/>
                  <a:pt x="2674036" y="2494511"/>
                </a:cubicBezTo>
                <a:cubicBezTo>
                  <a:pt x="2645747" y="2491178"/>
                  <a:pt x="2627173" y="2522229"/>
                  <a:pt x="2636889" y="2544327"/>
                </a:cubicBezTo>
                <a:cubicBezTo>
                  <a:pt x="2648128" y="2569854"/>
                  <a:pt x="2684133" y="2564806"/>
                  <a:pt x="2694420" y="2536231"/>
                </a:cubicBezTo>
                <a:close/>
              </a:path>
              <a:path w="3942022" h="4005092">
                <a:moveTo>
                  <a:pt x="2543639" y="2527849"/>
                </a:moveTo>
                <a:cubicBezTo>
                  <a:pt x="2555450" y="2553376"/>
                  <a:pt x="2592026" y="2548423"/>
                  <a:pt x="2602027" y="2519943"/>
                </a:cubicBezTo>
                <a:cubicBezTo>
                  <a:pt x="2606981" y="2505846"/>
                  <a:pt x="2603647" y="2483462"/>
                  <a:pt x="2580596" y="2478033"/>
                </a:cubicBezTo>
                <a:cubicBezTo>
                  <a:pt x="2551735" y="2474604"/>
                  <a:pt x="2533352" y="2505655"/>
                  <a:pt x="2543639" y="2527849"/>
                </a:cubicBezTo>
                <a:close/>
              </a:path>
              <a:path w="3942022" h="4005092">
                <a:moveTo>
                  <a:pt x="2449056" y="2511180"/>
                </a:moveTo>
                <a:cubicBezTo>
                  <a:pt x="2461343" y="2536802"/>
                  <a:pt x="2498300" y="2531849"/>
                  <a:pt x="2508111" y="2503369"/>
                </a:cubicBezTo>
                <a:cubicBezTo>
                  <a:pt x="2512969" y="2489177"/>
                  <a:pt x="2509254" y="2466794"/>
                  <a:pt x="2485823" y="2461364"/>
                </a:cubicBezTo>
                <a:cubicBezTo>
                  <a:pt x="2456676" y="2457840"/>
                  <a:pt x="2438483" y="2488987"/>
                  <a:pt x="2449056" y="2511180"/>
                </a:cubicBezTo>
                <a:close/>
              </a:path>
              <a:path w="3942022" h="4005092">
                <a:moveTo>
                  <a:pt x="2412670" y="2486510"/>
                </a:moveTo>
                <a:cubicBezTo>
                  <a:pt x="2417433" y="2472318"/>
                  <a:pt x="2413432" y="2449839"/>
                  <a:pt x="2389906" y="2444410"/>
                </a:cubicBezTo>
                <a:cubicBezTo>
                  <a:pt x="2360378" y="2440790"/>
                  <a:pt x="2342376" y="2472032"/>
                  <a:pt x="2353330" y="2494321"/>
                </a:cubicBezTo>
                <a:cubicBezTo>
                  <a:pt x="2365903" y="2520133"/>
                  <a:pt x="2403145" y="2515276"/>
                  <a:pt x="2412670" y="2486510"/>
                </a:cubicBezTo>
                <a:close/>
              </a:path>
              <a:path w="3942022" h="4005092">
                <a:moveTo>
                  <a:pt x="401181" y="2131799"/>
                </a:moveTo>
                <a:cubicBezTo>
                  <a:pt x="402610" y="2117035"/>
                  <a:pt x="397180" y="2094366"/>
                  <a:pt x="380607" y="2090080"/>
                </a:cubicBezTo>
                <a:cubicBezTo>
                  <a:pt x="357080" y="2087794"/>
                  <a:pt x="350984" y="2130656"/>
                  <a:pt x="366700" y="2150563"/>
                </a:cubicBezTo>
                <a:cubicBezTo>
                  <a:pt x="379654" y="2167232"/>
                  <a:pt x="398704" y="2156850"/>
                  <a:pt x="401181" y="2131799"/>
                </a:cubicBezTo>
                <a:close/>
              </a:path>
              <a:path w="3942022" h="4005092">
                <a:moveTo>
                  <a:pt x="316313" y="2078745"/>
                </a:moveTo>
                <a:cubicBezTo>
                  <a:pt x="315646" y="2078650"/>
                  <a:pt x="314884" y="2078554"/>
                  <a:pt x="314218" y="2078554"/>
                </a:cubicBezTo>
                <a:cubicBezTo>
                  <a:pt x="294691" y="2078554"/>
                  <a:pt x="288500" y="2122655"/>
                  <a:pt x="305264" y="2141515"/>
                </a:cubicBezTo>
                <a:cubicBezTo>
                  <a:pt x="317551" y="2155326"/>
                  <a:pt x="333363" y="2144182"/>
                  <a:pt x="335458" y="2120274"/>
                </a:cubicBezTo>
                <a:cubicBezTo>
                  <a:pt x="336792" y="2105510"/>
                  <a:pt x="331648" y="2082841"/>
                  <a:pt x="316313" y="2078745"/>
                </a:cubicBezTo>
                <a:close/>
              </a:path>
              <a:path w="3942022" h="4005092">
                <a:moveTo>
                  <a:pt x="257258" y="2068363"/>
                </a:moveTo>
                <a:cubicBezTo>
                  <a:pt x="236208" y="2066648"/>
                  <a:pt x="232398" y="2113321"/>
                  <a:pt x="247352" y="2131323"/>
                </a:cubicBezTo>
                <a:cubicBezTo>
                  <a:pt x="258687" y="2144944"/>
                  <a:pt x="273070" y="2133609"/>
                  <a:pt x="274879" y="2109606"/>
                </a:cubicBezTo>
                <a:cubicBezTo>
                  <a:pt x="275927" y="2094747"/>
                  <a:pt x="271165" y="2072173"/>
                  <a:pt x="257258" y="2068363"/>
                </a:cubicBezTo>
                <a:close/>
              </a:path>
              <a:path w="3942022" h="4005092">
                <a:moveTo>
                  <a:pt x="203061" y="2058838"/>
                </a:moveTo>
                <a:cubicBezTo>
                  <a:pt x="202585" y="2058838"/>
                  <a:pt x="201823" y="2058742"/>
                  <a:pt x="201346" y="2058742"/>
                </a:cubicBezTo>
                <a:cubicBezTo>
                  <a:pt x="184201" y="2059314"/>
                  <a:pt x="180106" y="2107320"/>
                  <a:pt x="195822" y="2123703"/>
                </a:cubicBezTo>
                <a:cubicBezTo>
                  <a:pt x="206014" y="2134371"/>
                  <a:pt x="217920" y="2122369"/>
                  <a:pt x="219349" y="2099795"/>
                </a:cubicBezTo>
                <a:cubicBezTo>
                  <a:pt x="220301" y="2084936"/>
                  <a:pt x="215920" y="2062362"/>
                  <a:pt x="203061" y="2058838"/>
                </a:cubicBezTo>
                <a:close/>
              </a:path>
              <a:path w="3942022" h="4005092">
                <a:moveTo>
                  <a:pt x="3836086" y="2656817"/>
                </a:moveTo>
                <a:cubicBezTo>
                  <a:pt x="3840944" y="2642339"/>
                  <a:pt x="3851231" y="2609764"/>
                  <a:pt x="3854660" y="2598524"/>
                </a:cubicBezTo>
                <a:lnTo>
                  <a:pt x="3836086" y="2656817"/>
                </a:lnTo>
                <a:lnTo>
                  <a:pt x="3836086" y="2656817"/>
                </a:lnTo>
                <a:close/>
              </a:path>
              <a:path w="3942022" h="4005092">
                <a:moveTo>
                  <a:pt x="3853993" y="2594238"/>
                </a:moveTo>
                <a:cubicBezTo>
                  <a:pt x="3853612" y="2594524"/>
                  <a:pt x="3831324" y="2656246"/>
                  <a:pt x="3833134" y="2660151"/>
                </a:cubicBezTo>
                <a:cubicBezTo>
                  <a:pt x="3835515" y="2656341"/>
                  <a:pt x="3842944" y="2633576"/>
                  <a:pt x="3843802" y="2630909"/>
                </a:cubicBezTo>
                <a:cubicBezTo>
                  <a:pt x="3843897" y="2630719"/>
                  <a:pt x="3854374" y="2598238"/>
                  <a:pt x="3853993" y="2594238"/>
                </a:cubicBezTo>
                <a:close/>
              </a:path>
              <a:path w="3942022" h="4005092">
                <a:moveTo>
                  <a:pt x="3847135" y="2593095"/>
                </a:moveTo>
                <a:cubicBezTo>
                  <a:pt x="3843992" y="2594047"/>
                  <a:pt x="3822561" y="2652340"/>
                  <a:pt x="3826085" y="2659198"/>
                </a:cubicBezTo>
                <a:cubicBezTo>
                  <a:pt x="3828657" y="2658341"/>
                  <a:pt x="3835420" y="2639863"/>
                  <a:pt x="3838563" y="2630147"/>
                </a:cubicBezTo>
                <a:cubicBezTo>
                  <a:pt x="3838753" y="2629766"/>
                  <a:pt x="3849422" y="2597286"/>
                  <a:pt x="3847135" y="2593095"/>
                </a:cubicBezTo>
                <a:close/>
              </a:path>
              <a:path w="3942022" h="4005092">
                <a:moveTo>
                  <a:pt x="3835229" y="2590999"/>
                </a:moveTo>
                <a:cubicBezTo>
                  <a:pt x="3827514" y="2592238"/>
                  <a:pt x="3811131" y="2649578"/>
                  <a:pt x="3813512" y="2656246"/>
                </a:cubicBezTo>
                <a:cubicBezTo>
                  <a:pt x="3815036" y="2660437"/>
                  <a:pt x="3821990" y="2647387"/>
                  <a:pt x="3828371" y="2628337"/>
                </a:cubicBezTo>
                <a:cubicBezTo>
                  <a:pt x="3833134" y="2613955"/>
                  <a:pt x="3838468" y="2592904"/>
                  <a:pt x="3835229" y="2590999"/>
                </a:cubicBezTo>
                <a:close/>
              </a:path>
              <a:path w="3942022" h="4005092">
                <a:moveTo>
                  <a:pt x="3813036" y="2625575"/>
                </a:moveTo>
                <a:cubicBezTo>
                  <a:pt x="3817894" y="2611193"/>
                  <a:pt x="3822656" y="2590047"/>
                  <a:pt x="3818275" y="2587952"/>
                </a:cubicBezTo>
                <a:cubicBezTo>
                  <a:pt x="3808083" y="2588713"/>
                  <a:pt x="3792367" y="2646149"/>
                  <a:pt x="3796272" y="2653198"/>
                </a:cubicBezTo>
                <a:cubicBezTo>
                  <a:pt x="3798844" y="2657674"/>
                  <a:pt x="3806464" y="2645006"/>
                  <a:pt x="3813036" y="2625575"/>
                </a:cubicBezTo>
                <a:close/>
              </a:path>
              <a:path w="3942022" h="4005092">
                <a:moveTo>
                  <a:pt x="3796177" y="2584046"/>
                </a:moveTo>
                <a:cubicBezTo>
                  <a:pt x="3784747" y="2584427"/>
                  <a:pt x="3768840" y="2637196"/>
                  <a:pt x="3773507" y="2648245"/>
                </a:cubicBezTo>
                <a:cubicBezTo>
                  <a:pt x="3776365" y="2655198"/>
                  <a:pt x="3785794" y="2642435"/>
                  <a:pt x="3792748" y="2621956"/>
                </a:cubicBezTo>
                <a:cubicBezTo>
                  <a:pt x="3797606" y="2607668"/>
                  <a:pt x="3801892" y="2586428"/>
                  <a:pt x="3796177" y="2584046"/>
                </a:cubicBezTo>
                <a:close/>
              </a:path>
              <a:path w="3942022" h="4005092">
                <a:moveTo>
                  <a:pt x="3736645" y="2612145"/>
                </a:moveTo>
                <a:cubicBezTo>
                  <a:pt x="3741598" y="2597857"/>
                  <a:pt x="3744932" y="2576426"/>
                  <a:pt x="3736741" y="2573569"/>
                </a:cubicBezTo>
                <a:cubicBezTo>
                  <a:pt x="3722644" y="2573188"/>
                  <a:pt x="3706451" y="2622432"/>
                  <a:pt x="3712642" y="2636434"/>
                </a:cubicBezTo>
                <a:cubicBezTo>
                  <a:pt x="3717024" y="2646149"/>
                  <a:pt x="3729121" y="2633957"/>
                  <a:pt x="3736645" y="2612145"/>
                </a:cubicBezTo>
                <a:close/>
              </a:path>
              <a:path w="3942022" h="4005092">
                <a:moveTo>
                  <a:pt x="3701117" y="2605858"/>
                </a:moveTo>
                <a:cubicBezTo>
                  <a:pt x="3706165" y="2591571"/>
                  <a:pt x="3708928" y="2570044"/>
                  <a:pt x="3699403" y="2566996"/>
                </a:cubicBezTo>
                <a:cubicBezTo>
                  <a:pt x="3682734" y="2566235"/>
                  <a:pt x="3666923" y="2615003"/>
                  <a:pt x="3674828" y="2629766"/>
                </a:cubicBezTo>
                <a:cubicBezTo>
                  <a:pt x="3680257" y="2639768"/>
                  <a:pt x="3693497" y="2627671"/>
                  <a:pt x="3701117" y="2605858"/>
                </a:cubicBezTo>
                <a:close/>
              </a:path>
              <a:path w="3942022" h="4005092">
                <a:moveTo>
                  <a:pt x="3660541" y="2598715"/>
                </a:moveTo>
                <a:cubicBezTo>
                  <a:pt x="3665589" y="2584427"/>
                  <a:pt x="3667875" y="2562805"/>
                  <a:pt x="3657112" y="2559567"/>
                </a:cubicBezTo>
                <a:cubicBezTo>
                  <a:pt x="3639872" y="2558519"/>
                  <a:pt x="3623584" y="2603668"/>
                  <a:pt x="3631204" y="2620622"/>
                </a:cubicBezTo>
                <a:cubicBezTo>
                  <a:pt x="3637014" y="2633481"/>
                  <a:pt x="3652349" y="2621956"/>
                  <a:pt x="3660541" y="2598715"/>
                </a:cubicBezTo>
                <a:close/>
              </a:path>
              <a:path w="3942022" h="4005092">
                <a:moveTo>
                  <a:pt x="3614821" y="2590619"/>
                </a:moveTo>
                <a:cubicBezTo>
                  <a:pt x="3619869" y="2576331"/>
                  <a:pt x="3621679" y="2554614"/>
                  <a:pt x="3609773" y="2551185"/>
                </a:cubicBezTo>
                <a:cubicBezTo>
                  <a:pt x="3590627" y="2549852"/>
                  <a:pt x="3574244" y="2594905"/>
                  <a:pt x="3583293" y="2612145"/>
                </a:cubicBezTo>
                <a:cubicBezTo>
                  <a:pt x="3590056" y="2625099"/>
                  <a:pt x="3606629" y="2613860"/>
                  <a:pt x="3614821" y="2590619"/>
                </a:cubicBezTo>
                <a:close/>
              </a:path>
              <a:path w="3942022" h="4005092">
                <a:moveTo>
                  <a:pt x="3564243" y="2581760"/>
                </a:moveTo>
                <a:cubicBezTo>
                  <a:pt x="3569386" y="2567473"/>
                  <a:pt x="3570529" y="2545661"/>
                  <a:pt x="3557290" y="2541946"/>
                </a:cubicBezTo>
                <a:cubicBezTo>
                  <a:pt x="3537382" y="2540327"/>
                  <a:pt x="3520904" y="2581951"/>
                  <a:pt x="3529286" y="2600905"/>
                </a:cubicBezTo>
                <a:cubicBezTo>
                  <a:pt x="3536240" y="2616622"/>
                  <a:pt x="3555480" y="2606049"/>
                  <a:pt x="3564243" y="2581760"/>
                </a:cubicBezTo>
                <a:close/>
              </a:path>
              <a:path w="3942022" h="4005092">
                <a:moveTo>
                  <a:pt x="3499759" y="2531849"/>
                </a:moveTo>
                <a:cubicBezTo>
                  <a:pt x="3478042" y="2529944"/>
                  <a:pt x="3461373" y="2571473"/>
                  <a:pt x="3471089" y="2590619"/>
                </a:cubicBezTo>
                <a:cubicBezTo>
                  <a:pt x="3479185" y="2606525"/>
                  <a:pt x="3499759" y="2596238"/>
                  <a:pt x="3508522" y="2571949"/>
                </a:cubicBezTo>
                <a:lnTo>
                  <a:pt x="3508522" y="2571949"/>
                </a:lnTo>
                <a:cubicBezTo>
                  <a:pt x="3513665" y="2557567"/>
                  <a:pt x="3514332" y="2535754"/>
                  <a:pt x="3499759" y="2531849"/>
                </a:cubicBezTo>
                <a:close/>
              </a:path>
              <a:path w="3942022" h="4005092">
                <a:moveTo>
                  <a:pt x="3447657" y="2561186"/>
                </a:moveTo>
                <a:cubicBezTo>
                  <a:pt x="3452800" y="2546899"/>
                  <a:pt x="3452896" y="2524896"/>
                  <a:pt x="3437275" y="2520800"/>
                </a:cubicBezTo>
                <a:cubicBezTo>
                  <a:pt x="3414891" y="2518610"/>
                  <a:pt x="3397841" y="2556519"/>
                  <a:pt x="3406795" y="2577283"/>
                </a:cubicBezTo>
                <a:cubicBezTo>
                  <a:pt x="3415081" y="2596429"/>
                  <a:pt x="3438323" y="2587285"/>
                  <a:pt x="3447657" y="2561186"/>
                </a:cubicBezTo>
                <a:close/>
              </a:path>
              <a:path w="3942022" h="4005092">
                <a:moveTo>
                  <a:pt x="3369552" y="2508894"/>
                </a:moveTo>
                <a:cubicBezTo>
                  <a:pt x="3345454" y="2506418"/>
                  <a:pt x="3328214" y="2544232"/>
                  <a:pt x="3338405" y="2565282"/>
                </a:cubicBezTo>
                <a:cubicBezTo>
                  <a:pt x="3347740" y="2584618"/>
                  <a:pt x="3372600" y="2575664"/>
                  <a:pt x="3381934" y="2549661"/>
                </a:cubicBezTo>
                <a:lnTo>
                  <a:pt x="3381934" y="2549661"/>
                </a:lnTo>
                <a:cubicBezTo>
                  <a:pt x="3386983" y="2535278"/>
                  <a:pt x="3386602" y="2513180"/>
                  <a:pt x="3369552" y="2508894"/>
                </a:cubicBezTo>
                <a:close/>
              </a:path>
              <a:path w="3942022" h="4005092">
                <a:moveTo>
                  <a:pt x="3311068" y="2537088"/>
                </a:moveTo>
                <a:cubicBezTo>
                  <a:pt x="3316212" y="2522800"/>
                  <a:pt x="3315164" y="2500607"/>
                  <a:pt x="3296972" y="2496035"/>
                </a:cubicBezTo>
                <a:cubicBezTo>
                  <a:pt x="3271159" y="2493273"/>
                  <a:pt x="3253728" y="2531087"/>
                  <a:pt x="3265063" y="2552233"/>
                </a:cubicBezTo>
                <a:cubicBezTo>
                  <a:pt x="3275540" y="2571759"/>
                  <a:pt x="3301734" y="2563186"/>
                  <a:pt x="3311068" y="2537088"/>
                </a:cubicBezTo>
                <a:close/>
              </a:path>
              <a:path w="3942022" h="4005092">
                <a:moveTo>
                  <a:pt x="3185910" y="2536040"/>
                </a:moveTo>
                <a:cubicBezTo>
                  <a:pt x="3195911" y="2558614"/>
                  <a:pt x="3225343" y="2551280"/>
                  <a:pt x="3235154" y="2523658"/>
                </a:cubicBezTo>
                <a:cubicBezTo>
                  <a:pt x="3240298" y="2509370"/>
                  <a:pt x="3238774" y="2487082"/>
                  <a:pt x="3219628" y="2482319"/>
                </a:cubicBezTo>
                <a:cubicBezTo>
                  <a:pt x="3194197" y="2479652"/>
                  <a:pt x="3176290" y="2514228"/>
                  <a:pt x="3185910" y="2536040"/>
                </a:cubicBezTo>
                <a:close/>
              </a:path>
              <a:path w="3942022" h="4005092">
                <a:moveTo>
                  <a:pt x="3104852" y="2521753"/>
                </a:moveTo>
                <a:cubicBezTo>
                  <a:pt x="3115520" y="2544422"/>
                  <a:pt x="3145905" y="2537183"/>
                  <a:pt x="3155716" y="2509656"/>
                </a:cubicBezTo>
                <a:cubicBezTo>
                  <a:pt x="3160764" y="2495369"/>
                  <a:pt x="3158954" y="2472985"/>
                  <a:pt x="3138856" y="2468127"/>
                </a:cubicBezTo>
                <a:cubicBezTo>
                  <a:pt x="3112472" y="2465269"/>
                  <a:pt x="3094565" y="2499845"/>
                  <a:pt x="3104852" y="2521753"/>
                </a:cubicBezTo>
                <a:close/>
              </a:path>
              <a:path w="3942022" h="4005092">
                <a:moveTo>
                  <a:pt x="3021318" y="2507084"/>
                </a:moveTo>
                <a:cubicBezTo>
                  <a:pt x="3032653" y="2529849"/>
                  <a:pt x="3063895" y="2522800"/>
                  <a:pt x="3073515" y="2495273"/>
                </a:cubicBezTo>
                <a:cubicBezTo>
                  <a:pt x="3078563" y="2480986"/>
                  <a:pt x="3076277" y="2458602"/>
                  <a:pt x="3055608" y="2453554"/>
                </a:cubicBezTo>
                <a:cubicBezTo>
                  <a:pt x="3028366" y="2450411"/>
                  <a:pt x="3010364" y="2484986"/>
                  <a:pt x="3021318" y="2507084"/>
                </a:cubicBezTo>
                <a:close/>
              </a:path>
              <a:path w="3942022" h="4005092">
                <a:moveTo>
                  <a:pt x="2969692" y="2438314"/>
                </a:moveTo>
                <a:cubicBezTo>
                  <a:pt x="2941784" y="2435075"/>
                  <a:pt x="2923687" y="2469651"/>
                  <a:pt x="2935117" y="2491844"/>
                </a:cubicBezTo>
                <a:cubicBezTo>
                  <a:pt x="2947023" y="2514799"/>
                  <a:pt x="2978836" y="2507846"/>
                  <a:pt x="2988457" y="2480224"/>
                </a:cubicBezTo>
                <a:cubicBezTo>
                  <a:pt x="2993410" y="2465841"/>
                  <a:pt x="2990838" y="2443457"/>
                  <a:pt x="2969692" y="2438314"/>
                </a:cubicBezTo>
                <a:close/>
              </a:path>
              <a:path w="3942022" h="4005092">
                <a:moveTo>
                  <a:pt x="2846629" y="2476223"/>
                </a:moveTo>
                <a:cubicBezTo>
                  <a:pt x="2859107" y="2499178"/>
                  <a:pt x="2891683" y="2492320"/>
                  <a:pt x="2901208" y="2464793"/>
                </a:cubicBezTo>
                <a:cubicBezTo>
                  <a:pt x="2906161" y="2450506"/>
                  <a:pt x="2903208" y="2427931"/>
                  <a:pt x="2881300" y="2422693"/>
                </a:cubicBezTo>
                <a:cubicBezTo>
                  <a:pt x="2852630" y="2419454"/>
                  <a:pt x="2834533" y="2454030"/>
                  <a:pt x="2846629" y="2476223"/>
                </a:cubicBezTo>
                <a:close/>
              </a:path>
              <a:path w="3942022" h="4005092">
                <a:moveTo>
                  <a:pt x="2754808" y="2457554"/>
                </a:moveTo>
                <a:cubicBezTo>
                  <a:pt x="2766239" y="2483462"/>
                  <a:pt x="2801862" y="2478128"/>
                  <a:pt x="2811673" y="2448982"/>
                </a:cubicBezTo>
                <a:cubicBezTo>
                  <a:pt x="2816531" y="2434599"/>
                  <a:pt x="2813292" y="2412025"/>
                  <a:pt x="2790908" y="2406786"/>
                </a:cubicBezTo>
                <a:cubicBezTo>
                  <a:pt x="2763000" y="2403547"/>
                  <a:pt x="2744998" y="2435170"/>
                  <a:pt x="2754808" y="2457554"/>
                </a:cubicBezTo>
                <a:close/>
              </a:path>
              <a:path w="3942022" h="4005092">
                <a:moveTo>
                  <a:pt x="2698706" y="2390593"/>
                </a:moveTo>
                <a:cubicBezTo>
                  <a:pt x="2667655" y="2386879"/>
                  <a:pt x="2652986" y="2420502"/>
                  <a:pt x="2662416" y="2441362"/>
                </a:cubicBezTo>
                <a:cubicBezTo>
                  <a:pt x="2674227" y="2467460"/>
                  <a:pt x="2710327" y="2462221"/>
                  <a:pt x="2720137" y="2432980"/>
                </a:cubicBezTo>
                <a:cubicBezTo>
                  <a:pt x="2724900" y="2418502"/>
                  <a:pt x="2721376" y="2395927"/>
                  <a:pt x="2698706" y="2390593"/>
                </a:cubicBezTo>
                <a:close/>
              </a:path>
              <a:path w="3942022" h="4005092">
                <a:moveTo>
                  <a:pt x="2568309" y="2424693"/>
                </a:moveTo>
                <a:cubicBezTo>
                  <a:pt x="2580596" y="2450791"/>
                  <a:pt x="2617363" y="2445648"/>
                  <a:pt x="2626888" y="2416501"/>
                </a:cubicBezTo>
                <a:cubicBezTo>
                  <a:pt x="2631650" y="2402119"/>
                  <a:pt x="2627745" y="2379449"/>
                  <a:pt x="2604504" y="2374020"/>
                </a:cubicBezTo>
                <a:cubicBezTo>
                  <a:pt x="2575548" y="2370496"/>
                  <a:pt x="2557641" y="2402214"/>
                  <a:pt x="2568309" y="2424693"/>
                </a:cubicBezTo>
                <a:close/>
              </a:path>
              <a:path w="3942022" h="4005092">
                <a:moveTo>
                  <a:pt x="2509159" y="2357161"/>
                </a:moveTo>
                <a:cubicBezTo>
                  <a:pt x="2479726" y="2353636"/>
                  <a:pt x="2461915" y="2385259"/>
                  <a:pt x="2472964" y="2407929"/>
                </a:cubicBezTo>
                <a:cubicBezTo>
                  <a:pt x="2485727" y="2434123"/>
                  <a:pt x="2522875" y="2428979"/>
                  <a:pt x="2532304" y="2399833"/>
                </a:cubicBezTo>
                <a:cubicBezTo>
                  <a:pt x="2536876" y="2385355"/>
                  <a:pt x="2532781" y="2362685"/>
                  <a:pt x="2509159" y="2357161"/>
                </a:cubicBezTo>
                <a:close/>
              </a:path>
              <a:path w="3942022" h="4005092">
                <a:moveTo>
                  <a:pt x="2435911" y="2382783"/>
                </a:moveTo>
                <a:cubicBezTo>
                  <a:pt x="2440483" y="2368400"/>
                  <a:pt x="2436197" y="2345635"/>
                  <a:pt x="2412385" y="2340111"/>
                </a:cubicBezTo>
                <a:cubicBezTo>
                  <a:pt x="2380000" y="2336206"/>
                  <a:pt x="2365712" y="2369829"/>
                  <a:pt x="2376190" y="2390879"/>
                </a:cubicBezTo>
                <a:cubicBezTo>
                  <a:pt x="2389239" y="2417168"/>
                  <a:pt x="2426672" y="2412120"/>
                  <a:pt x="2435911" y="2382783"/>
                </a:cubicBezTo>
                <a:close/>
              </a:path>
              <a:path w="3942022" h="4005092">
                <a:moveTo>
                  <a:pt x="861429" y="2066553"/>
                </a:moveTo>
                <a:cubicBezTo>
                  <a:pt x="833521" y="2063314"/>
                  <a:pt x="820757" y="2098843"/>
                  <a:pt x="835235" y="2121512"/>
                </a:cubicBezTo>
                <a:cubicBezTo>
                  <a:pt x="850189" y="2144848"/>
                  <a:pt x="880384" y="2137609"/>
                  <a:pt x="885908" y="2109415"/>
                </a:cubicBezTo>
                <a:cubicBezTo>
                  <a:pt x="888670" y="2094747"/>
                  <a:pt x="882955" y="2071696"/>
                  <a:pt x="861429" y="2066553"/>
                </a:cubicBezTo>
                <a:close/>
              </a:path>
              <a:path w="3942022" h="4005092">
                <a:moveTo>
                  <a:pt x="751606" y="2109130"/>
                </a:moveTo>
                <a:cubicBezTo>
                  <a:pt x="767036" y="2129513"/>
                  <a:pt x="794087" y="2121036"/>
                  <a:pt x="799040" y="2094175"/>
                </a:cubicBezTo>
                <a:cubicBezTo>
                  <a:pt x="801802" y="2079412"/>
                  <a:pt x="796183" y="2056456"/>
                  <a:pt x="775132" y="2051408"/>
                </a:cubicBezTo>
                <a:cubicBezTo>
                  <a:pt x="746272" y="2048170"/>
                  <a:pt x="734842" y="2086936"/>
                  <a:pt x="751606" y="2109130"/>
                </a:cubicBezTo>
                <a:close/>
              </a:path>
              <a:path w="3942022" h="4005092">
                <a:moveTo>
                  <a:pt x="714458" y="2079221"/>
                </a:moveTo>
                <a:cubicBezTo>
                  <a:pt x="717030" y="2064457"/>
                  <a:pt x="711601" y="2041502"/>
                  <a:pt x="691408" y="2036549"/>
                </a:cubicBezTo>
                <a:cubicBezTo>
                  <a:pt x="663499" y="2033406"/>
                  <a:pt x="652450" y="2072268"/>
                  <a:pt x="668643" y="2094366"/>
                </a:cubicBezTo>
                <a:cubicBezTo>
                  <a:pt x="683597" y="2114845"/>
                  <a:pt x="709791" y="2106177"/>
                  <a:pt x="714458" y="2079221"/>
                </a:cubicBezTo>
                <a:close/>
              </a:path>
              <a:path w="3942022" h="4005092">
                <a:moveTo>
                  <a:pt x="610159" y="2022262"/>
                </a:moveTo>
                <a:cubicBezTo>
                  <a:pt x="583204" y="2019309"/>
                  <a:pt x="572631" y="2058266"/>
                  <a:pt x="588442" y="2080269"/>
                </a:cubicBezTo>
                <a:cubicBezTo>
                  <a:pt x="603016" y="2100557"/>
                  <a:pt x="628257" y="2091699"/>
                  <a:pt x="632734" y="2064743"/>
                </a:cubicBezTo>
                <a:cubicBezTo>
                  <a:pt x="635210" y="2050075"/>
                  <a:pt x="629781" y="2027119"/>
                  <a:pt x="610159" y="2022262"/>
                </a:cubicBezTo>
                <a:close/>
              </a:path>
              <a:path w="3942022" h="4005092">
                <a:moveTo>
                  <a:pt x="511290" y="2066743"/>
                </a:moveTo>
                <a:cubicBezTo>
                  <a:pt x="525292" y="2086936"/>
                  <a:pt x="549580" y="2077888"/>
                  <a:pt x="553867" y="2050932"/>
                </a:cubicBezTo>
                <a:cubicBezTo>
                  <a:pt x="556248" y="2036168"/>
                  <a:pt x="551009" y="2013213"/>
                  <a:pt x="532150" y="2008546"/>
                </a:cubicBezTo>
                <a:cubicBezTo>
                  <a:pt x="506146" y="2005783"/>
                  <a:pt x="496050" y="2044836"/>
                  <a:pt x="511290" y="2066743"/>
                </a:cubicBezTo>
                <a:close/>
              </a:path>
              <a:path w="3942022" h="4005092">
                <a:moveTo>
                  <a:pt x="262973" y="1961111"/>
                </a:moveTo>
                <a:cubicBezTo>
                  <a:pt x="241732" y="1959301"/>
                  <a:pt x="235636" y="2006260"/>
                  <a:pt x="250019" y="2024452"/>
                </a:cubicBezTo>
                <a:cubicBezTo>
                  <a:pt x="260973" y="2038264"/>
                  <a:pt x="276118" y="2026738"/>
                  <a:pt x="278975" y="2002545"/>
                </a:cubicBezTo>
                <a:cubicBezTo>
                  <a:pt x="280880" y="1987591"/>
                  <a:pt x="277070" y="1964921"/>
                  <a:pt x="262973" y="1961111"/>
                </a:cubicBezTo>
                <a:close/>
              </a:path>
              <a:path w="3942022" h="4005092">
                <a:moveTo>
                  <a:pt x="208490" y="1951491"/>
                </a:moveTo>
                <a:cubicBezTo>
                  <a:pt x="189154" y="1950062"/>
                  <a:pt x="183535" y="1997116"/>
                  <a:pt x="196679" y="2015023"/>
                </a:cubicBezTo>
                <a:cubicBezTo>
                  <a:pt x="206585" y="2028643"/>
                  <a:pt x="220492" y="2016928"/>
                  <a:pt x="223159" y="1992639"/>
                </a:cubicBezTo>
                <a:cubicBezTo>
                  <a:pt x="224778" y="1977685"/>
                  <a:pt x="221254" y="1955110"/>
                  <a:pt x="208490" y="1951491"/>
                </a:cubicBezTo>
                <a:close/>
              </a:path>
              <a:path w="3942022" h="4005092">
                <a:moveTo>
                  <a:pt x="159151" y="1942728"/>
                </a:moveTo>
                <a:cubicBezTo>
                  <a:pt x="140291" y="1941585"/>
                  <a:pt x="136481" y="1992448"/>
                  <a:pt x="149626" y="2008165"/>
                </a:cubicBezTo>
                <a:cubicBezTo>
                  <a:pt x="158484" y="2018737"/>
                  <a:pt x="169914" y="2006355"/>
                  <a:pt x="172295" y="1983685"/>
                </a:cubicBezTo>
                <a:cubicBezTo>
                  <a:pt x="173724" y="1968731"/>
                  <a:pt x="170676" y="1946157"/>
                  <a:pt x="159151" y="1942728"/>
                </a:cubicBezTo>
                <a:close/>
              </a:path>
              <a:path w="3942022" h="4005092">
                <a:moveTo>
                  <a:pt x="114859" y="1935013"/>
                </a:moveTo>
                <a:cubicBezTo>
                  <a:pt x="97905" y="1934155"/>
                  <a:pt x="94381" y="1985114"/>
                  <a:pt x="106096" y="2000545"/>
                </a:cubicBezTo>
                <a:cubicBezTo>
                  <a:pt x="114002" y="2010927"/>
                  <a:pt x="124194" y="1998354"/>
                  <a:pt x="126289" y="1975589"/>
                </a:cubicBezTo>
                <a:cubicBezTo>
                  <a:pt x="127718" y="1960540"/>
                  <a:pt x="125146" y="1938061"/>
                  <a:pt x="114859" y="1935013"/>
                </a:cubicBezTo>
                <a:close/>
              </a:path>
              <a:path w="3942022" h="4005092">
                <a:moveTo>
                  <a:pt x="75712" y="1928059"/>
                </a:moveTo>
                <a:cubicBezTo>
                  <a:pt x="59710" y="1927583"/>
                  <a:pt x="57995" y="1982923"/>
                  <a:pt x="68854" y="1995115"/>
                </a:cubicBezTo>
                <a:cubicBezTo>
                  <a:pt x="75712" y="2002735"/>
                  <a:pt x="83903" y="1989781"/>
                  <a:pt x="85713" y="1968350"/>
                </a:cubicBezTo>
                <a:cubicBezTo>
                  <a:pt x="86951" y="1953396"/>
                  <a:pt x="84760" y="1931012"/>
                  <a:pt x="75712" y="1928059"/>
                </a:cubicBezTo>
                <a:close/>
              </a:path>
              <a:path w="3942022" h="4005092">
                <a:moveTo>
                  <a:pt x="41707" y="1922059"/>
                </a:moveTo>
                <a:cubicBezTo>
                  <a:pt x="27896" y="1921963"/>
                  <a:pt x="26182" y="1977304"/>
                  <a:pt x="35516" y="1989210"/>
                </a:cubicBezTo>
                <a:cubicBezTo>
                  <a:pt x="41326" y="1996639"/>
                  <a:pt x="48470" y="1983495"/>
                  <a:pt x="50089" y="1962064"/>
                </a:cubicBezTo>
                <a:cubicBezTo>
                  <a:pt x="51328" y="1947109"/>
                  <a:pt x="49518" y="1924821"/>
                  <a:pt x="41707" y="1922059"/>
                </a:cubicBezTo>
                <a:close/>
              </a:path>
              <a:path w="3942022" h="4005092">
                <a:moveTo>
                  <a:pt x="3867805" y="2553185"/>
                </a:moveTo>
                <a:lnTo>
                  <a:pt x="3867805" y="2553185"/>
                </a:lnTo>
                <a:lnTo>
                  <a:pt x="3867805" y="2553185"/>
                </a:lnTo>
                <a:lnTo>
                  <a:pt x="3867805" y="2553185"/>
                </a:lnTo>
                <a:close/>
              </a:path>
              <a:path w="3942022" h="4005092">
                <a:moveTo>
                  <a:pt x="3883331" y="2493463"/>
                </a:moveTo>
                <a:lnTo>
                  <a:pt x="3867709" y="2553185"/>
                </a:lnTo>
                <a:cubicBezTo>
                  <a:pt x="3871996" y="2538040"/>
                  <a:pt x="3880473" y="2505179"/>
                  <a:pt x="3883331" y="2493463"/>
                </a:cubicBezTo>
                <a:close/>
              </a:path>
              <a:path w="3942022" h="4005092">
                <a:moveTo>
                  <a:pt x="3882568" y="2489082"/>
                </a:moveTo>
                <a:cubicBezTo>
                  <a:pt x="3882187" y="2489368"/>
                  <a:pt x="3863042" y="2552709"/>
                  <a:pt x="3865042" y="2556710"/>
                </a:cubicBezTo>
                <a:cubicBezTo>
                  <a:pt x="3867233" y="2552804"/>
                  <a:pt x="3873520" y="2529468"/>
                  <a:pt x="3874186" y="2526801"/>
                </a:cubicBezTo>
                <a:cubicBezTo>
                  <a:pt x="3874282" y="2526420"/>
                  <a:pt x="3883140" y="2493082"/>
                  <a:pt x="3882568" y="2489082"/>
                </a:cubicBezTo>
                <a:close/>
              </a:path>
              <a:path w="3942022" h="4005092">
                <a:moveTo>
                  <a:pt x="3875615" y="2487844"/>
                </a:moveTo>
                <a:cubicBezTo>
                  <a:pt x="3871043" y="2489368"/>
                  <a:pt x="3854565" y="2552804"/>
                  <a:pt x="3857994" y="2555662"/>
                </a:cubicBezTo>
                <a:cubicBezTo>
                  <a:pt x="3860566" y="2554804"/>
                  <a:pt x="3866090" y="2536516"/>
                  <a:pt x="3868948" y="2525848"/>
                </a:cubicBezTo>
                <a:cubicBezTo>
                  <a:pt x="3872948" y="2511085"/>
                  <a:pt x="3877711" y="2489558"/>
                  <a:pt x="3875615" y="2487844"/>
                </a:cubicBezTo>
                <a:close/>
              </a:path>
              <a:path w="3942022" h="4005092">
                <a:moveTo>
                  <a:pt x="3858661" y="2524039"/>
                </a:moveTo>
                <a:cubicBezTo>
                  <a:pt x="3862756" y="2509275"/>
                  <a:pt x="3866948" y="2487653"/>
                  <a:pt x="3863614" y="2485748"/>
                </a:cubicBezTo>
                <a:cubicBezTo>
                  <a:pt x="3855898" y="2487082"/>
                  <a:pt x="3842468" y="2545851"/>
                  <a:pt x="3845231" y="2552709"/>
                </a:cubicBezTo>
                <a:cubicBezTo>
                  <a:pt x="3847040" y="2557090"/>
                  <a:pt x="3853231" y="2543946"/>
                  <a:pt x="3858661" y="2524039"/>
                </a:cubicBezTo>
                <a:close/>
              </a:path>
              <a:path w="3942022" h="4005092">
                <a:moveTo>
                  <a:pt x="3843230" y="2521277"/>
                </a:moveTo>
                <a:cubicBezTo>
                  <a:pt x="3847326" y="2506513"/>
                  <a:pt x="3851136" y="2484891"/>
                  <a:pt x="3846564" y="2482700"/>
                </a:cubicBezTo>
                <a:cubicBezTo>
                  <a:pt x="3836372" y="2483557"/>
                  <a:pt x="3823514" y="2542517"/>
                  <a:pt x="3827895" y="2549661"/>
                </a:cubicBezTo>
                <a:cubicBezTo>
                  <a:pt x="3830657" y="2554138"/>
                  <a:pt x="3837706" y="2541184"/>
                  <a:pt x="3843230" y="2521277"/>
                </a:cubicBezTo>
                <a:close/>
              </a:path>
              <a:path w="3942022" h="4005092">
                <a:moveTo>
                  <a:pt x="3824371" y="2478795"/>
                </a:moveTo>
                <a:cubicBezTo>
                  <a:pt x="3813417" y="2479176"/>
                  <a:pt x="3799891" y="2533945"/>
                  <a:pt x="3804844" y="2544708"/>
                </a:cubicBezTo>
                <a:cubicBezTo>
                  <a:pt x="3808178" y="2551852"/>
                  <a:pt x="3816656" y="2538993"/>
                  <a:pt x="3822751" y="2517752"/>
                </a:cubicBezTo>
                <a:cubicBezTo>
                  <a:pt x="3826942" y="2502988"/>
                  <a:pt x="3830181" y="2481176"/>
                  <a:pt x="3824371" y="2478795"/>
                </a:cubicBezTo>
                <a:close/>
              </a:path>
              <a:path w="3942022" h="4005092">
                <a:moveTo>
                  <a:pt x="3797129" y="2513180"/>
                </a:moveTo>
                <a:cubicBezTo>
                  <a:pt x="3801320" y="2498512"/>
                  <a:pt x="3804178" y="2476604"/>
                  <a:pt x="3797034" y="2473937"/>
                </a:cubicBezTo>
                <a:cubicBezTo>
                  <a:pt x="3783985" y="2473937"/>
                  <a:pt x="3770554" y="2528706"/>
                  <a:pt x="3777127" y="2539755"/>
                </a:cubicBezTo>
                <a:cubicBezTo>
                  <a:pt x="3781508" y="2547185"/>
                  <a:pt x="3791033" y="2534516"/>
                  <a:pt x="3797129" y="2513180"/>
                </a:cubicBezTo>
                <a:close/>
              </a:path>
              <a:path w="3942022" h="4005092">
                <a:moveTo>
                  <a:pt x="3766459" y="2507751"/>
                </a:moveTo>
                <a:cubicBezTo>
                  <a:pt x="3770745" y="2493082"/>
                  <a:pt x="3773031" y="2471080"/>
                  <a:pt x="3764744" y="2468222"/>
                </a:cubicBezTo>
                <a:cubicBezTo>
                  <a:pt x="3750552" y="2467841"/>
                  <a:pt x="3736741" y="2518419"/>
                  <a:pt x="3743599" y="2532706"/>
                </a:cubicBezTo>
                <a:cubicBezTo>
                  <a:pt x="3748552" y="2542803"/>
                  <a:pt x="3759791" y="2530420"/>
                  <a:pt x="3766459" y="2507751"/>
                </a:cubicBezTo>
                <a:close/>
              </a:path>
              <a:path w="3942022" h="4005092">
                <a:moveTo>
                  <a:pt x="3730740" y="2501464"/>
                </a:moveTo>
                <a:cubicBezTo>
                  <a:pt x="3735026" y="2486796"/>
                  <a:pt x="3736836" y="2464698"/>
                  <a:pt x="3727216" y="2461650"/>
                </a:cubicBezTo>
                <a:cubicBezTo>
                  <a:pt x="3711118" y="2460983"/>
                  <a:pt x="3697212" y="2511466"/>
                  <a:pt x="3705594" y="2526039"/>
                </a:cubicBezTo>
                <a:cubicBezTo>
                  <a:pt x="3711404" y="2536136"/>
                  <a:pt x="3724073" y="2523753"/>
                  <a:pt x="3730740" y="2501464"/>
                </a:cubicBezTo>
                <a:close/>
              </a:path>
              <a:path w="3942022" h="4005092">
                <a:moveTo>
                  <a:pt x="3689878" y="2494225"/>
                </a:moveTo>
                <a:cubicBezTo>
                  <a:pt x="3694259" y="2479557"/>
                  <a:pt x="3695593" y="2457459"/>
                  <a:pt x="3684734" y="2454125"/>
                </a:cubicBezTo>
                <a:cubicBezTo>
                  <a:pt x="3667399" y="2453173"/>
                  <a:pt x="3653206" y="2499464"/>
                  <a:pt x="3661684" y="2516704"/>
                </a:cubicBezTo>
                <a:cubicBezTo>
                  <a:pt x="3667970" y="2529849"/>
                  <a:pt x="3682734" y="2518038"/>
                  <a:pt x="3689878" y="2494225"/>
                </a:cubicBezTo>
                <a:close/>
              </a:path>
              <a:path w="3942022" h="4005092">
                <a:moveTo>
                  <a:pt x="3643872" y="2486129"/>
                </a:moveTo>
                <a:cubicBezTo>
                  <a:pt x="3648253" y="2471461"/>
                  <a:pt x="3649111" y="2449268"/>
                  <a:pt x="3637109" y="2445743"/>
                </a:cubicBezTo>
                <a:cubicBezTo>
                  <a:pt x="3617869" y="2444410"/>
                  <a:pt x="3603391" y="2490606"/>
                  <a:pt x="3613297" y="2508227"/>
                </a:cubicBezTo>
                <a:cubicBezTo>
                  <a:pt x="3620726" y="2521467"/>
                  <a:pt x="3636728" y="2509942"/>
                  <a:pt x="3643872" y="2486129"/>
                </a:cubicBezTo>
                <a:close/>
              </a:path>
              <a:path w="3942022" h="4005092">
                <a:moveTo>
                  <a:pt x="3592913" y="2477176"/>
                </a:moveTo>
                <a:cubicBezTo>
                  <a:pt x="3597390" y="2462507"/>
                  <a:pt x="3597676" y="2440219"/>
                  <a:pt x="3584245" y="2436504"/>
                </a:cubicBezTo>
                <a:cubicBezTo>
                  <a:pt x="3564148" y="2434980"/>
                  <a:pt x="3549479" y="2477557"/>
                  <a:pt x="3558814" y="2496893"/>
                </a:cubicBezTo>
                <a:cubicBezTo>
                  <a:pt x="3566719" y="2513275"/>
                  <a:pt x="3585198" y="2502607"/>
                  <a:pt x="3592913" y="2477176"/>
                </a:cubicBezTo>
                <a:close/>
              </a:path>
              <a:path w="3942022" h="4005092">
                <a:moveTo>
                  <a:pt x="3536906" y="2467270"/>
                </a:moveTo>
                <a:cubicBezTo>
                  <a:pt x="3541383" y="2452601"/>
                  <a:pt x="3541192" y="2430217"/>
                  <a:pt x="3526524" y="2426217"/>
                </a:cubicBezTo>
                <a:cubicBezTo>
                  <a:pt x="3504712" y="2424312"/>
                  <a:pt x="3489662" y="2466889"/>
                  <a:pt x="3500235" y="2486510"/>
                </a:cubicBezTo>
                <a:cubicBezTo>
                  <a:pt x="3509189" y="2503084"/>
                  <a:pt x="3529096" y="2492702"/>
                  <a:pt x="3536906" y="2467270"/>
                </a:cubicBezTo>
                <a:close/>
              </a:path>
              <a:path w="3942022" h="4005092">
                <a:moveTo>
                  <a:pt x="3475660" y="2456506"/>
                </a:moveTo>
                <a:cubicBezTo>
                  <a:pt x="3480232" y="2441838"/>
                  <a:pt x="3479470" y="2419359"/>
                  <a:pt x="3463659" y="2415168"/>
                </a:cubicBezTo>
                <a:cubicBezTo>
                  <a:pt x="3439942" y="2412977"/>
                  <a:pt x="3424702" y="2455459"/>
                  <a:pt x="3436608" y="2475366"/>
                </a:cubicBezTo>
                <a:cubicBezTo>
                  <a:pt x="3446704" y="2492130"/>
                  <a:pt x="3467850" y="2481843"/>
                  <a:pt x="3475660" y="2456506"/>
                </a:cubicBezTo>
                <a:close/>
              </a:path>
              <a:path w="3942022" h="4005092">
                <a:moveTo>
                  <a:pt x="3409557" y="2444791"/>
                </a:moveTo>
                <a:cubicBezTo>
                  <a:pt x="3414129" y="2430122"/>
                  <a:pt x="3412891" y="2407548"/>
                  <a:pt x="3395746" y="2403166"/>
                </a:cubicBezTo>
                <a:cubicBezTo>
                  <a:pt x="3371457" y="2400785"/>
                  <a:pt x="3355645" y="2439457"/>
                  <a:pt x="3366694" y="2460983"/>
                </a:cubicBezTo>
                <a:cubicBezTo>
                  <a:pt x="3376696" y="2480700"/>
                  <a:pt x="3401175" y="2471461"/>
                  <a:pt x="3409557" y="2444791"/>
                </a:cubicBezTo>
                <a:close/>
              </a:path>
              <a:path w="3942022" h="4005092">
                <a:moveTo>
                  <a:pt x="3338310" y="2432313"/>
                </a:moveTo>
                <a:cubicBezTo>
                  <a:pt x="3342882" y="2417644"/>
                  <a:pt x="3341167" y="2394975"/>
                  <a:pt x="3322784" y="2390403"/>
                </a:cubicBezTo>
                <a:cubicBezTo>
                  <a:pt x="3296781" y="2387736"/>
                  <a:pt x="3280684" y="2426407"/>
                  <a:pt x="3292876" y="2448029"/>
                </a:cubicBezTo>
                <a:cubicBezTo>
                  <a:pt x="3304020" y="2467841"/>
                  <a:pt x="3329928" y="2458888"/>
                  <a:pt x="3338310" y="2432313"/>
                </a:cubicBezTo>
                <a:close/>
              </a:path>
              <a:path w="3942022" h="4005092">
                <a:moveTo>
                  <a:pt x="3261919" y="2418787"/>
                </a:moveTo>
                <a:cubicBezTo>
                  <a:pt x="3266491" y="2404119"/>
                  <a:pt x="3264301" y="2381354"/>
                  <a:pt x="3244965" y="2376592"/>
                </a:cubicBezTo>
                <a:cubicBezTo>
                  <a:pt x="3219343" y="2373829"/>
                  <a:pt x="3202579" y="2409262"/>
                  <a:pt x="3213056" y="2431551"/>
                </a:cubicBezTo>
                <a:cubicBezTo>
                  <a:pt x="3223819" y="2454697"/>
                  <a:pt x="3253061" y="2446981"/>
                  <a:pt x="3261919" y="2418787"/>
                </a:cubicBezTo>
                <a:close/>
              </a:path>
              <a:path w="3942022" h="4005092">
                <a:moveTo>
                  <a:pt x="3182005" y="2404690"/>
                </a:moveTo>
                <a:cubicBezTo>
                  <a:pt x="3186577" y="2390022"/>
                  <a:pt x="3184005" y="2367257"/>
                  <a:pt x="3163812" y="2362304"/>
                </a:cubicBezTo>
                <a:cubicBezTo>
                  <a:pt x="3137237" y="2359351"/>
                  <a:pt x="3120378" y="2394880"/>
                  <a:pt x="3131427" y="2417263"/>
                </a:cubicBezTo>
                <a:cubicBezTo>
                  <a:pt x="3142952" y="2440314"/>
                  <a:pt x="3173147" y="2432789"/>
                  <a:pt x="3182005" y="2404690"/>
                </a:cubicBezTo>
                <a:close/>
              </a:path>
              <a:path w="3942022" h="4005092">
                <a:moveTo>
                  <a:pt x="3047321" y="2402404"/>
                </a:moveTo>
                <a:cubicBezTo>
                  <a:pt x="3059323" y="2425550"/>
                  <a:pt x="3090374" y="2418216"/>
                  <a:pt x="3099232" y="2390117"/>
                </a:cubicBezTo>
                <a:cubicBezTo>
                  <a:pt x="3103804" y="2375449"/>
                  <a:pt x="3100947" y="2352589"/>
                  <a:pt x="3080087" y="2347540"/>
                </a:cubicBezTo>
                <a:cubicBezTo>
                  <a:pt x="3052655" y="2344492"/>
                  <a:pt x="3035701" y="2379925"/>
                  <a:pt x="3047321" y="2402404"/>
                </a:cubicBezTo>
                <a:close/>
              </a:path>
              <a:path w="3942022" h="4005092">
                <a:moveTo>
                  <a:pt x="2960644" y="2387164"/>
                </a:moveTo>
                <a:cubicBezTo>
                  <a:pt x="2973217" y="2410501"/>
                  <a:pt x="3004935" y="2403262"/>
                  <a:pt x="3013793" y="2375068"/>
                </a:cubicBezTo>
                <a:cubicBezTo>
                  <a:pt x="3018365" y="2360399"/>
                  <a:pt x="3015222" y="2337539"/>
                  <a:pt x="2993886" y="2332396"/>
                </a:cubicBezTo>
                <a:cubicBezTo>
                  <a:pt x="2965692" y="2329157"/>
                  <a:pt x="2948452" y="2364495"/>
                  <a:pt x="2960644" y="2387164"/>
                </a:cubicBezTo>
                <a:close/>
              </a:path>
              <a:path w="3942022" h="4005092">
                <a:moveTo>
                  <a:pt x="2871585" y="2371448"/>
                </a:moveTo>
                <a:cubicBezTo>
                  <a:pt x="2884634" y="2394784"/>
                  <a:pt x="2917210" y="2387736"/>
                  <a:pt x="2925973" y="2359637"/>
                </a:cubicBezTo>
                <a:cubicBezTo>
                  <a:pt x="2930545" y="2344969"/>
                  <a:pt x="2927020" y="2322013"/>
                  <a:pt x="2905018" y="2316775"/>
                </a:cubicBezTo>
                <a:cubicBezTo>
                  <a:pt x="2876062" y="2313346"/>
                  <a:pt x="2858822" y="2348779"/>
                  <a:pt x="2871585" y="2371448"/>
                </a:cubicBezTo>
                <a:close/>
              </a:path>
              <a:path w="3942022" h="4005092">
                <a:moveTo>
                  <a:pt x="2780526" y="2355351"/>
                </a:moveTo>
                <a:cubicBezTo>
                  <a:pt x="2794051" y="2378782"/>
                  <a:pt x="2827198" y="2371829"/>
                  <a:pt x="2835961" y="2343730"/>
                </a:cubicBezTo>
                <a:cubicBezTo>
                  <a:pt x="2840533" y="2329062"/>
                  <a:pt x="2836723" y="2306011"/>
                  <a:pt x="2814244" y="2300677"/>
                </a:cubicBezTo>
                <a:cubicBezTo>
                  <a:pt x="2784622" y="2297248"/>
                  <a:pt x="2767381" y="2332586"/>
                  <a:pt x="2780526" y="2355351"/>
                </a:cubicBezTo>
                <a:close/>
              </a:path>
              <a:path w="3942022" h="4005092">
                <a:moveTo>
                  <a:pt x="2721471" y="2284294"/>
                </a:moveTo>
                <a:cubicBezTo>
                  <a:pt x="2691372" y="2280770"/>
                  <a:pt x="2674036" y="2316108"/>
                  <a:pt x="2687562" y="2338968"/>
                </a:cubicBezTo>
                <a:cubicBezTo>
                  <a:pt x="2701564" y="2362590"/>
                  <a:pt x="2735187" y="2355637"/>
                  <a:pt x="2743759" y="2327443"/>
                </a:cubicBezTo>
                <a:cubicBezTo>
                  <a:pt x="2748331" y="2312774"/>
                  <a:pt x="2744331" y="2289724"/>
                  <a:pt x="2721471" y="2284294"/>
                </a:cubicBezTo>
                <a:close/>
              </a:path>
              <a:path w="3942022" h="4005092">
                <a:moveTo>
                  <a:pt x="2626888" y="2267626"/>
                </a:moveTo>
                <a:cubicBezTo>
                  <a:pt x="2597741" y="2264197"/>
                  <a:pt x="2580310" y="2296582"/>
                  <a:pt x="2591359" y="2319442"/>
                </a:cubicBezTo>
                <a:cubicBezTo>
                  <a:pt x="2604218" y="2346016"/>
                  <a:pt x="2640985" y="2340682"/>
                  <a:pt x="2650033" y="2310869"/>
                </a:cubicBezTo>
                <a:cubicBezTo>
                  <a:pt x="2654510" y="2296296"/>
                  <a:pt x="2650319" y="2273150"/>
                  <a:pt x="2626888" y="2267626"/>
                </a:cubicBezTo>
                <a:close/>
              </a:path>
              <a:path w="3942022" h="4005092">
                <a:moveTo>
                  <a:pt x="2495348" y="2302582"/>
                </a:moveTo>
                <a:cubicBezTo>
                  <a:pt x="2508587" y="2329252"/>
                  <a:pt x="2545735" y="2323918"/>
                  <a:pt x="2554783" y="2294105"/>
                </a:cubicBezTo>
                <a:cubicBezTo>
                  <a:pt x="2559260" y="2279437"/>
                  <a:pt x="2554783" y="2256291"/>
                  <a:pt x="2531066" y="2250766"/>
                </a:cubicBezTo>
                <a:cubicBezTo>
                  <a:pt x="2501348" y="2247242"/>
                  <a:pt x="2483917" y="2279532"/>
                  <a:pt x="2495348" y="2302582"/>
                </a:cubicBezTo>
                <a:close/>
              </a:path>
              <a:path w="3942022" h="4005092">
                <a:moveTo>
                  <a:pt x="2398002" y="2285437"/>
                </a:moveTo>
                <a:cubicBezTo>
                  <a:pt x="2411527" y="2312203"/>
                  <a:pt x="2448961" y="2306964"/>
                  <a:pt x="2457914" y="2277055"/>
                </a:cubicBezTo>
                <a:cubicBezTo>
                  <a:pt x="2462296" y="2262387"/>
                  <a:pt x="2457724" y="2239241"/>
                  <a:pt x="2433816" y="2233621"/>
                </a:cubicBezTo>
                <a:cubicBezTo>
                  <a:pt x="2403907" y="2230002"/>
                  <a:pt x="2386381" y="2262387"/>
                  <a:pt x="2398002" y="2285437"/>
                </a:cubicBezTo>
                <a:close/>
              </a:path>
              <a:path w="3942022" h="4005092">
                <a:moveTo>
                  <a:pt x="643878" y="1957206"/>
                </a:moveTo>
                <a:cubicBezTo>
                  <a:pt x="646926" y="1942252"/>
                  <a:pt x="642259" y="1919106"/>
                  <a:pt x="622637" y="1914248"/>
                </a:cubicBezTo>
                <a:cubicBezTo>
                  <a:pt x="595300" y="1911295"/>
                  <a:pt x="583204" y="1950729"/>
                  <a:pt x="598539" y="1972922"/>
                </a:cubicBezTo>
                <a:cubicBezTo>
                  <a:pt x="612541" y="1993306"/>
                  <a:pt x="638449" y="1984352"/>
                  <a:pt x="643878" y="1957206"/>
                </a:cubicBezTo>
                <a:close/>
              </a:path>
              <a:path w="3942022" h="4005092">
                <a:moveTo>
                  <a:pt x="564535" y="1943204"/>
                </a:moveTo>
                <a:cubicBezTo>
                  <a:pt x="567487" y="1928250"/>
                  <a:pt x="563011" y="1905104"/>
                  <a:pt x="544151" y="1900437"/>
                </a:cubicBezTo>
                <a:cubicBezTo>
                  <a:pt x="517862" y="1897675"/>
                  <a:pt x="506242" y="1937108"/>
                  <a:pt x="520910" y="1959206"/>
                </a:cubicBezTo>
                <a:cubicBezTo>
                  <a:pt x="534340" y="1979494"/>
                  <a:pt x="559201" y="1970350"/>
                  <a:pt x="564535" y="1943204"/>
                </a:cubicBezTo>
                <a:close/>
              </a:path>
              <a:path w="3942022" h="4005092">
                <a:moveTo>
                  <a:pt x="273736" y="1852717"/>
                </a:moveTo>
                <a:cubicBezTo>
                  <a:pt x="252115" y="1851002"/>
                  <a:pt x="243828" y="1898246"/>
                  <a:pt x="257734" y="1916629"/>
                </a:cubicBezTo>
                <a:cubicBezTo>
                  <a:pt x="268212" y="1930441"/>
                  <a:pt x="284119" y="1918820"/>
                  <a:pt x="288119" y="1894531"/>
                </a:cubicBezTo>
                <a:cubicBezTo>
                  <a:pt x="290596" y="1879482"/>
                  <a:pt x="287833" y="1856622"/>
                  <a:pt x="273736" y="1852717"/>
                </a:cubicBezTo>
                <a:close/>
              </a:path>
              <a:path w="3942022" h="4005092">
                <a:moveTo>
                  <a:pt x="124956" y="1826523"/>
                </a:moveTo>
                <a:cubicBezTo>
                  <a:pt x="108382" y="1825761"/>
                  <a:pt x="102001" y="1877577"/>
                  <a:pt x="112859" y="1892531"/>
                </a:cubicBezTo>
                <a:cubicBezTo>
                  <a:pt x="120479" y="1903104"/>
                  <a:pt x="131338" y="1890721"/>
                  <a:pt x="134576" y="1867385"/>
                </a:cubicBezTo>
                <a:cubicBezTo>
                  <a:pt x="136672" y="1852336"/>
                  <a:pt x="135148" y="1829666"/>
                  <a:pt x="124956" y="1826523"/>
                </a:cubicBezTo>
                <a:close/>
              </a:path>
              <a:path w="3942022" h="4005092">
                <a:moveTo>
                  <a:pt x="85522" y="1819570"/>
                </a:moveTo>
                <a:cubicBezTo>
                  <a:pt x="69997" y="1819189"/>
                  <a:pt x="65139" y="1875386"/>
                  <a:pt x="75140" y="1887102"/>
                </a:cubicBezTo>
                <a:cubicBezTo>
                  <a:pt x="81808" y="1894912"/>
                  <a:pt x="90571" y="1882054"/>
                  <a:pt x="93619" y="1860241"/>
                </a:cubicBezTo>
                <a:cubicBezTo>
                  <a:pt x="95714" y="1845097"/>
                  <a:pt x="94571" y="1822522"/>
                  <a:pt x="85522" y="1819570"/>
                </a:cubicBezTo>
                <a:close/>
              </a:path>
              <a:path w="3942022" h="4005092">
                <a:moveTo>
                  <a:pt x="51423" y="1813474"/>
                </a:moveTo>
                <a:cubicBezTo>
                  <a:pt x="37993" y="1813474"/>
                  <a:pt x="33135" y="1869671"/>
                  <a:pt x="41707" y="1881101"/>
                </a:cubicBezTo>
                <a:cubicBezTo>
                  <a:pt x="47327" y="1888721"/>
                  <a:pt x="55138" y="1875672"/>
                  <a:pt x="57900" y="1853764"/>
                </a:cubicBezTo>
                <a:cubicBezTo>
                  <a:pt x="59805" y="1838715"/>
                  <a:pt x="59138" y="1816236"/>
                  <a:pt x="51423" y="1813474"/>
                </a:cubicBezTo>
                <a:close/>
              </a:path>
              <a:path w="3942022" h="4005092">
                <a:moveTo>
                  <a:pt x="3906667" y="2385736"/>
                </a:moveTo>
                <a:cubicBezTo>
                  <a:pt x="3902761" y="2406310"/>
                  <a:pt x="3898570" y="2426788"/>
                  <a:pt x="3894094" y="2447077"/>
                </a:cubicBezTo>
                <a:cubicBezTo>
                  <a:pt x="3897713" y="2430884"/>
                  <a:pt x="3904285" y="2398309"/>
                  <a:pt x="3906667" y="2385736"/>
                </a:cubicBezTo>
                <a:close/>
              </a:path>
              <a:path w="3942022" h="4005092">
                <a:moveTo>
                  <a:pt x="3905619" y="2381259"/>
                </a:moveTo>
                <a:cubicBezTo>
                  <a:pt x="3905238" y="2381545"/>
                  <a:pt x="3889331" y="2446600"/>
                  <a:pt x="3891617" y="2450791"/>
                </a:cubicBezTo>
                <a:cubicBezTo>
                  <a:pt x="3893617" y="2446696"/>
                  <a:pt x="3898666" y="2422788"/>
                  <a:pt x="3899237" y="2420121"/>
                </a:cubicBezTo>
                <a:cubicBezTo>
                  <a:pt x="3899237" y="2419740"/>
                  <a:pt x="3906381" y="2385450"/>
                  <a:pt x="3905619" y="2381259"/>
                </a:cubicBezTo>
                <a:close/>
              </a:path>
              <a:path w="3942022" h="4005092">
                <a:moveTo>
                  <a:pt x="3898761" y="2380021"/>
                </a:moveTo>
                <a:cubicBezTo>
                  <a:pt x="3894284" y="2381640"/>
                  <a:pt x="3881044" y="2446696"/>
                  <a:pt x="3884569" y="2449648"/>
                </a:cubicBezTo>
                <a:cubicBezTo>
                  <a:pt x="3887045" y="2448791"/>
                  <a:pt x="3891808" y="2429265"/>
                  <a:pt x="3893998" y="2419073"/>
                </a:cubicBezTo>
                <a:cubicBezTo>
                  <a:pt x="3897142" y="2404024"/>
                  <a:pt x="3900856" y="2381830"/>
                  <a:pt x="3898761" y="2380021"/>
                </a:cubicBezTo>
                <a:close/>
              </a:path>
              <a:path w="3942022" h="4005092">
                <a:moveTo>
                  <a:pt x="3886664" y="2377925"/>
                </a:moveTo>
                <a:cubicBezTo>
                  <a:pt x="3877997" y="2379544"/>
                  <a:pt x="3868567" y="2443933"/>
                  <a:pt x="3871996" y="2447362"/>
                </a:cubicBezTo>
                <a:cubicBezTo>
                  <a:pt x="3874282" y="2449648"/>
                  <a:pt x="3879425" y="2436123"/>
                  <a:pt x="3883521" y="2417359"/>
                </a:cubicBezTo>
                <a:lnTo>
                  <a:pt x="3883521" y="2417359"/>
                </a:lnTo>
                <a:cubicBezTo>
                  <a:pt x="3886950" y="2402214"/>
                  <a:pt x="3890093" y="2379925"/>
                  <a:pt x="3886664" y="2377925"/>
                </a:cubicBezTo>
                <a:close/>
              </a:path>
              <a:path w="3942022" h="4005092">
                <a:moveTo>
                  <a:pt x="3869615" y="2374877"/>
                </a:moveTo>
                <a:cubicBezTo>
                  <a:pt x="3859613" y="2375830"/>
                  <a:pt x="3849707" y="2436313"/>
                  <a:pt x="3854279" y="2443648"/>
                </a:cubicBezTo>
                <a:cubicBezTo>
                  <a:pt x="3857232" y="2448315"/>
                  <a:pt x="3863614" y="2435075"/>
                  <a:pt x="3868186" y="2414596"/>
                </a:cubicBezTo>
                <a:cubicBezTo>
                  <a:pt x="3871519" y="2399452"/>
                  <a:pt x="3874186" y="2377163"/>
                  <a:pt x="3869615" y="2374877"/>
                </a:cubicBezTo>
                <a:close/>
              </a:path>
              <a:path w="3942022" h="4005092">
                <a:moveTo>
                  <a:pt x="3847612" y="2410977"/>
                </a:moveTo>
                <a:cubicBezTo>
                  <a:pt x="3851041" y="2395832"/>
                  <a:pt x="3853231" y="2373448"/>
                  <a:pt x="3847326" y="2370972"/>
                </a:cubicBezTo>
                <a:cubicBezTo>
                  <a:pt x="3835039" y="2371448"/>
                  <a:pt x="3825609" y="2432122"/>
                  <a:pt x="3831705" y="2439647"/>
                </a:cubicBezTo>
                <a:cubicBezTo>
                  <a:pt x="3835515" y="2444505"/>
                  <a:pt x="3842944" y="2431075"/>
                  <a:pt x="3847612" y="2410977"/>
                </a:cubicBezTo>
                <a:close/>
              </a:path>
              <a:path w="3942022" h="4005092">
                <a:moveTo>
                  <a:pt x="3819989" y="2366114"/>
                </a:moveTo>
                <a:cubicBezTo>
                  <a:pt x="3806464" y="2366209"/>
                  <a:pt x="3795986" y="2421835"/>
                  <a:pt x="3803320" y="2433742"/>
                </a:cubicBezTo>
                <a:cubicBezTo>
                  <a:pt x="3807892" y="2441171"/>
                  <a:pt x="3816941" y="2427931"/>
                  <a:pt x="3821990" y="2406405"/>
                </a:cubicBezTo>
                <a:lnTo>
                  <a:pt x="3821990" y="2406405"/>
                </a:lnTo>
                <a:cubicBezTo>
                  <a:pt x="3825418" y="2391355"/>
                  <a:pt x="3827133" y="2368876"/>
                  <a:pt x="3819989" y="2366114"/>
                </a:cubicBezTo>
                <a:close/>
              </a:path>
              <a:path w="3942022" h="4005092">
                <a:moveTo>
                  <a:pt x="3791128" y="2400976"/>
                </a:moveTo>
                <a:cubicBezTo>
                  <a:pt x="3794748" y="2385831"/>
                  <a:pt x="3795986" y="2363257"/>
                  <a:pt x="3787604" y="2360399"/>
                </a:cubicBezTo>
                <a:cubicBezTo>
                  <a:pt x="3772555" y="2360113"/>
                  <a:pt x="3761887" y="2416311"/>
                  <a:pt x="3770364" y="2427931"/>
                </a:cubicBezTo>
                <a:cubicBezTo>
                  <a:pt x="3775984" y="2435742"/>
                  <a:pt x="3785890" y="2422883"/>
                  <a:pt x="3791128" y="2400976"/>
                </a:cubicBezTo>
                <a:close/>
              </a:path>
              <a:path w="3942022" h="4005092">
                <a:moveTo>
                  <a:pt x="3755219" y="2394689"/>
                </a:moveTo>
                <a:cubicBezTo>
                  <a:pt x="3758839" y="2379544"/>
                  <a:pt x="3759696" y="2356970"/>
                  <a:pt x="3749981" y="2353827"/>
                </a:cubicBezTo>
                <a:cubicBezTo>
                  <a:pt x="3733407" y="2353160"/>
                  <a:pt x="3722167" y="2404500"/>
                  <a:pt x="3731407" y="2419930"/>
                </a:cubicBezTo>
                <a:cubicBezTo>
                  <a:pt x="3737598" y="2430313"/>
                  <a:pt x="3749695" y="2417644"/>
                  <a:pt x="3755219" y="2394689"/>
                </a:cubicBezTo>
                <a:close/>
              </a:path>
              <a:path w="3942022" h="4005092">
                <a:moveTo>
                  <a:pt x="3714262" y="2387450"/>
                </a:moveTo>
                <a:cubicBezTo>
                  <a:pt x="3717976" y="2372401"/>
                  <a:pt x="3718262" y="2349636"/>
                  <a:pt x="3707308" y="2346302"/>
                </a:cubicBezTo>
                <a:cubicBezTo>
                  <a:pt x="3688640" y="2345254"/>
                  <a:pt x="3677305" y="2396594"/>
                  <a:pt x="3688068" y="2412215"/>
                </a:cubicBezTo>
                <a:cubicBezTo>
                  <a:pt x="3695402" y="2422883"/>
                  <a:pt x="3708642" y="2410405"/>
                  <a:pt x="3714262" y="2387450"/>
                </a:cubicBezTo>
                <a:close/>
              </a:path>
              <a:path w="3942022" h="4005092">
                <a:moveTo>
                  <a:pt x="3668161" y="2379354"/>
                </a:moveTo>
                <a:cubicBezTo>
                  <a:pt x="3671971" y="2364304"/>
                  <a:pt x="3671780" y="2341444"/>
                  <a:pt x="3659683" y="2337920"/>
                </a:cubicBezTo>
                <a:cubicBezTo>
                  <a:pt x="3640538" y="2336587"/>
                  <a:pt x="3628156" y="2384021"/>
                  <a:pt x="3638633" y="2402023"/>
                </a:cubicBezTo>
                <a:cubicBezTo>
                  <a:pt x="3646634" y="2415644"/>
                  <a:pt x="3662065" y="2403738"/>
                  <a:pt x="3668161" y="2379354"/>
                </a:cubicBezTo>
                <a:close/>
              </a:path>
              <a:path w="3942022" h="4005092">
                <a:moveTo>
                  <a:pt x="3617011" y="2370305"/>
                </a:moveTo>
                <a:cubicBezTo>
                  <a:pt x="3620822" y="2355256"/>
                  <a:pt x="3620250" y="2332300"/>
                  <a:pt x="3606724" y="2328586"/>
                </a:cubicBezTo>
                <a:cubicBezTo>
                  <a:pt x="3585674" y="2326966"/>
                  <a:pt x="3573101" y="2374401"/>
                  <a:pt x="3585007" y="2392594"/>
                </a:cubicBezTo>
                <a:cubicBezTo>
                  <a:pt x="3594056" y="2406405"/>
                  <a:pt x="3610820" y="2394689"/>
                  <a:pt x="3617011" y="2370305"/>
                </a:cubicBezTo>
                <a:close/>
              </a:path>
              <a:path w="3942022" h="4005092">
                <a:moveTo>
                  <a:pt x="3560814" y="2360399"/>
                </a:moveTo>
                <a:cubicBezTo>
                  <a:pt x="3564719" y="2345350"/>
                  <a:pt x="3563576" y="2322394"/>
                  <a:pt x="3548908" y="2318394"/>
                </a:cubicBezTo>
                <a:cubicBezTo>
                  <a:pt x="3527191" y="2316584"/>
                  <a:pt x="3513951" y="2360209"/>
                  <a:pt x="3525190" y="2380211"/>
                </a:cubicBezTo>
                <a:cubicBezTo>
                  <a:pt x="3534525" y="2396880"/>
                  <a:pt x="3554242" y="2385926"/>
                  <a:pt x="3560814" y="2360399"/>
                </a:cubicBezTo>
                <a:close/>
              </a:path>
              <a:path w="3942022" h="4005092">
                <a:moveTo>
                  <a:pt x="3499473" y="2349541"/>
                </a:moveTo>
                <a:cubicBezTo>
                  <a:pt x="3503473" y="2334491"/>
                  <a:pt x="3501854" y="2311441"/>
                  <a:pt x="3485948" y="2307250"/>
                </a:cubicBezTo>
                <a:cubicBezTo>
                  <a:pt x="3462325" y="2305059"/>
                  <a:pt x="3448800" y="2348683"/>
                  <a:pt x="3461278" y="2368972"/>
                </a:cubicBezTo>
                <a:cubicBezTo>
                  <a:pt x="3471850" y="2386117"/>
                  <a:pt x="3492615" y="2375639"/>
                  <a:pt x="3499473" y="2349541"/>
                </a:cubicBezTo>
                <a:close/>
              </a:path>
              <a:path w="3942022" h="4005092">
                <a:moveTo>
                  <a:pt x="3433084" y="2337920"/>
                </a:moveTo>
                <a:lnTo>
                  <a:pt x="3433084" y="2337920"/>
                </a:lnTo>
                <a:cubicBezTo>
                  <a:pt x="3437084" y="2322871"/>
                  <a:pt x="3434989" y="2299725"/>
                  <a:pt x="3417748" y="2295248"/>
                </a:cubicBezTo>
                <a:cubicBezTo>
                  <a:pt x="3393555" y="2292867"/>
                  <a:pt x="3379172" y="2332586"/>
                  <a:pt x="3390888" y="2354494"/>
                </a:cubicBezTo>
                <a:cubicBezTo>
                  <a:pt x="3401747" y="2374591"/>
                  <a:pt x="3425749" y="2365162"/>
                  <a:pt x="3433084" y="2337920"/>
                </a:cubicBezTo>
                <a:close/>
              </a:path>
              <a:path w="3942022" h="4005092">
                <a:moveTo>
                  <a:pt x="3361646" y="2325252"/>
                </a:moveTo>
                <a:cubicBezTo>
                  <a:pt x="3365742" y="2310202"/>
                  <a:pt x="3363170" y="2286961"/>
                  <a:pt x="3344692" y="2282294"/>
                </a:cubicBezTo>
                <a:cubicBezTo>
                  <a:pt x="3318784" y="2279627"/>
                  <a:pt x="3304020" y="2319251"/>
                  <a:pt x="3316879" y="2341349"/>
                </a:cubicBezTo>
                <a:cubicBezTo>
                  <a:pt x="3328690" y="2361733"/>
                  <a:pt x="3354217" y="2352589"/>
                  <a:pt x="3361646" y="2325252"/>
                </a:cubicBezTo>
                <a:close/>
              </a:path>
              <a:path w="3942022" h="4005092">
                <a:moveTo>
                  <a:pt x="3285065" y="2311822"/>
                </a:moveTo>
                <a:cubicBezTo>
                  <a:pt x="3289161" y="2296772"/>
                  <a:pt x="3286303" y="2273436"/>
                  <a:pt x="3266777" y="2268673"/>
                </a:cubicBezTo>
                <a:cubicBezTo>
                  <a:pt x="3239631" y="2265721"/>
                  <a:pt x="3224486" y="2305345"/>
                  <a:pt x="3238107" y="2327538"/>
                </a:cubicBezTo>
                <a:cubicBezTo>
                  <a:pt x="3250775" y="2348112"/>
                  <a:pt x="3277540" y="2339158"/>
                  <a:pt x="3285065" y="2311822"/>
                </a:cubicBezTo>
                <a:close/>
              </a:path>
              <a:path w="3942022" h="4005092">
                <a:moveTo>
                  <a:pt x="3204865" y="2297629"/>
                </a:moveTo>
                <a:lnTo>
                  <a:pt x="3204865" y="2297629"/>
                </a:lnTo>
                <a:cubicBezTo>
                  <a:pt x="3209056" y="2282580"/>
                  <a:pt x="3205722" y="2259244"/>
                  <a:pt x="3185434" y="2254291"/>
                </a:cubicBezTo>
                <a:cubicBezTo>
                  <a:pt x="3158859" y="2251433"/>
                  <a:pt x="3143143" y="2287723"/>
                  <a:pt x="3154858" y="2310488"/>
                </a:cubicBezTo>
                <a:cubicBezTo>
                  <a:pt x="3166955" y="2334110"/>
                  <a:pt x="3196864" y="2326395"/>
                  <a:pt x="3204865" y="2297629"/>
                </a:cubicBezTo>
                <a:close/>
              </a:path>
              <a:path w="3942022" h="4005092">
                <a:moveTo>
                  <a:pt x="3070467" y="2295629"/>
                </a:moveTo>
                <a:cubicBezTo>
                  <a:pt x="3083135" y="2319346"/>
                  <a:pt x="3113901" y="2311822"/>
                  <a:pt x="3121902" y="2283056"/>
                </a:cubicBezTo>
                <a:cubicBezTo>
                  <a:pt x="3126093" y="2268007"/>
                  <a:pt x="3122569" y="2244670"/>
                  <a:pt x="3101614" y="2239527"/>
                </a:cubicBezTo>
                <a:cubicBezTo>
                  <a:pt x="3074182" y="2236479"/>
                  <a:pt x="3058180" y="2272674"/>
                  <a:pt x="3070467" y="2295629"/>
                </a:cubicBezTo>
                <a:close/>
              </a:path>
              <a:path w="3942022" h="4005092">
                <a:moveTo>
                  <a:pt x="2983408" y="2280294"/>
                </a:moveTo>
                <a:cubicBezTo>
                  <a:pt x="2996553" y="2304106"/>
                  <a:pt x="3028081" y="2296772"/>
                  <a:pt x="3036082" y="2267911"/>
                </a:cubicBezTo>
                <a:cubicBezTo>
                  <a:pt x="3040273" y="2252862"/>
                  <a:pt x="3036558" y="2229430"/>
                  <a:pt x="3015127" y="2224287"/>
                </a:cubicBezTo>
                <a:cubicBezTo>
                  <a:pt x="2986933" y="2221048"/>
                  <a:pt x="2970740" y="2257243"/>
                  <a:pt x="2983408" y="2280294"/>
                </a:cubicBezTo>
                <a:close/>
              </a:path>
              <a:path w="3942022" h="4005092">
                <a:moveTo>
                  <a:pt x="2893969" y="2264482"/>
                </a:moveTo>
                <a:cubicBezTo>
                  <a:pt x="2907590" y="2288390"/>
                  <a:pt x="2939879" y="2281056"/>
                  <a:pt x="2947975" y="2252290"/>
                </a:cubicBezTo>
                <a:lnTo>
                  <a:pt x="2947975" y="2252290"/>
                </a:lnTo>
                <a:cubicBezTo>
                  <a:pt x="2952166" y="2237336"/>
                  <a:pt x="2948166" y="2213809"/>
                  <a:pt x="2926068" y="2208475"/>
                </a:cubicBezTo>
                <a:cubicBezTo>
                  <a:pt x="2897207" y="2205237"/>
                  <a:pt x="2880824" y="2241432"/>
                  <a:pt x="2893969" y="2264482"/>
                </a:cubicBezTo>
                <a:close/>
              </a:path>
              <a:path w="3942022" h="4005092">
                <a:moveTo>
                  <a:pt x="2802624" y="2248385"/>
                </a:moveTo>
                <a:cubicBezTo>
                  <a:pt x="2816626" y="2272293"/>
                  <a:pt x="2849677" y="2265149"/>
                  <a:pt x="2857774" y="2236384"/>
                </a:cubicBezTo>
                <a:cubicBezTo>
                  <a:pt x="2861965" y="2221429"/>
                  <a:pt x="2857774" y="2197807"/>
                  <a:pt x="2835104" y="2192473"/>
                </a:cubicBezTo>
                <a:cubicBezTo>
                  <a:pt x="2805577" y="2189044"/>
                  <a:pt x="2789003" y="2225239"/>
                  <a:pt x="2802624" y="2248385"/>
                </a:cubicBezTo>
                <a:close/>
              </a:path>
              <a:path w="3942022" h="4005092">
                <a:moveTo>
                  <a:pt x="2742235" y="2176090"/>
                </a:moveTo>
                <a:cubicBezTo>
                  <a:pt x="2712136" y="2172566"/>
                  <a:pt x="2695468" y="2208666"/>
                  <a:pt x="2709279" y="2231907"/>
                </a:cubicBezTo>
                <a:cubicBezTo>
                  <a:pt x="2723662" y="2256005"/>
                  <a:pt x="2757190" y="2248957"/>
                  <a:pt x="2765286" y="2220096"/>
                </a:cubicBezTo>
                <a:cubicBezTo>
                  <a:pt x="2769572" y="2205142"/>
                  <a:pt x="2765191" y="2181520"/>
                  <a:pt x="2742235" y="2176090"/>
                </a:cubicBezTo>
                <a:close/>
              </a:path>
              <a:path w="3942022" h="4005092">
                <a:moveTo>
                  <a:pt x="2614315" y="2215238"/>
                </a:moveTo>
                <a:cubicBezTo>
                  <a:pt x="2629078" y="2239336"/>
                  <a:pt x="2663178" y="2232383"/>
                  <a:pt x="2671274" y="2203618"/>
                </a:cubicBezTo>
                <a:cubicBezTo>
                  <a:pt x="2675560" y="2188663"/>
                  <a:pt x="2670893" y="2165041"/>
                  <a:pt x="2647462" y="2159422"/>
                </a:cubicBezTo>
                <a:cubicBezTo>
                  <a:pt x="2616791" y="2155802"/>
                  <a:pt x="2600027" y="2191902"/>
                  <a:pt x="2614315" y="2215238"/>
                </a:cubicBezTo>
                <a:close/>
              </a:path>
              <a:path w="3942022" h="4005092">
                <a:moveTo>
                  <a:pt x="2516398" y="2195426"/>
                </a:moveTo>
                <a:cubicBezTo>
                  <a:pt x="2530018" y="2222572"/>
                  <a:pt x="2567071" y="2217143"/>
                  <a:pt x="2575739" y="2186758"/>
                </a:cubicBezTo>
                <a:cubicBezTo>
                  <a:pt x="2580025" y="2171804"/>
                  <a:pt x="2575262" y="2148087"/>
                  <a:pt x="2551354" y="2142562"/>
                </a:cubicBezTo>
                <a:cubicBezTo>
                  <a:pt x="2521732" y="2138943"/>
                  <a:pt x="2504682" y="2171995"/>
                  <a:pt x="2516398" y="2195426"/>
                </a:cubicBezTo>
                <a:close/>
              </a:path>
              <a:path w="3942022" h="4005092">
                <a:moveTo>
                  <a:pt x="579489" y="1834714"/>
                </a:moveTo>
                <a:cubicBezTo>
                  <a:pt x="583013" y="1819570"/>
                  <a:pt x="579489" y="1796138"/>
                  <a:pt x="560534" y="1791471"/>
                </a:cubicBezTo>
                <a:cubicBezTo>
                  <a:pt x="534150" y="1788709"/>
                  <a:pt x="520815" y="1828618"/>
                  <a:pt x="534721" y="1850907"/>
                </a:cubicBezTo>
                <a:cubicBezTo>
                  <a:pt x="547485" y="1871386"/>
                  <a:pt x="573012" y="1862146"/>
                  <a:pt x="579489" y="1834714"/>
                </a:cubicBezTo>
                <a:close/>
              </a:path>
              <a:path w="3942022" h="4005092">
                <a:moveTo>
                  <a:pt x="140482" y="1717366"/>
                </a:moveTo>
                <a:cubicBezTo>
                  <a:pt x="123813" y="1716604"/>
                  <a:pt x="114764" y="1768897"/>
                  <a:pt x="124861" y="1783946"/>
                </a:cubicBezTo>
                <a:cubicBezTo>
                  <a:pt x="131909" y="1794519"/>
                  <a:pt x="143720" y="1781755"/>
                  <a:pt x="148102" y="1758610"/>
                </a:cubicBezTo>
                <a:cubicBezTo>
                  <a:pt x="151054" y="1743465"/>
                  <a:pt x="150578" y="1720510"/>
                  <a:pt x="140482" y="1717366"/>
                </a:cubicBezTo>
                <a:close/>
              </a:path>
              <a:path w="3942022" h="4005092">
                <a:moveTo>
                  <a:pt x="101048" y="1710413"/>
                </a:moveTo>
                <a:cubicBezTo>
                  <a:pt x="84665" y="1709937"/>
                  <a:pt x="77236" y="1766230"/>
                  <a:pt x="87142" y="1778517"/>
                </a:cubicBezTo>
                <a:cubicBezTo>
                  <a:pt x="93428" y="1786232"/>
                  <a:pt x="103144" y="1773088"/>
                  <a:pt x="107144" y="1751466"/>
                </a:cubicBezTo>
                <a:cubicBezTo>
                  <a:pt x="110002" y="1736226"/>
                  <a:pt x="109906" y="1713366"/>
                  <a:pt x="101048" y="1710413"/>
                </a:cubicBezTo>
                <a:close/>
              </a:path>
              <a:path w="3942022" h="4005092">
                <a:moveTo>
                  <a:pt x="66758" y="1704412"/>
                </a:moveTo>
                <a:cubicBezTo>
                  <a:pt x="52566" y="1704412"/>
                  <a:pt x="45041" y="1760610"/>
                  <a:pt x="53328" y="1772611"/>
                </a:cubicBezTo>
                <a:cubicBezTo>
                  <a:pt x="58567" y="1780136"/>
                  <a:pt x="67234" y="1766801"/>
                  <a:pt x="71140" y="1745179"/>
                </a:cubicBezTo>
                <a:cubicBezTo>
                  <a:pt x="73997" y="1729844"/>
                  <a:pt x="74473" y="1707079"/>
                  <a:pt x="66758" y="1704412"/>
                </a:cubicBezTo>
                <a:close/>
              </a:path>
              <a:path w="3942022" h="4005092">
                <a:moveTo>
                  <a:pt x="40469" y="1739655"/>
                </a:moveTo>
                <a:cubicBezTo>
                  <a:pt x="43136" y="1724415"/>
                  <a:pt x="44089" y="1701745"/>
                  <a:pt x="37707" y="1699269"/>
                </a:cubicBezTo>
                <a:cubicBezTo>
                  <a:pt x="24562" y="1699650"/>
                  <a:pt x="18562" y="1760800"/>
                  <a:pt x="25515" y="1768611"/>
                </a:cubicBezTo>
                <a:cubicBezTo>
                  <a:pt x="29992" y="1773469"/>
                  <a:pt x="36850" y="1760324"/>
                  <a:pt x="40469" y="1739655"/>
                </a:cubicBezTo>
                <a:close/>
              </a:path>
              <a:path w="3942022" h="4005092">
                <a:moveTo>
                  <a:pt x="1893" y="1764420"/>
                </a:moveTo>
                <a:cubicBezTo>
                  <a:pt x="5322" y="1769182"/>
                  <a:pt x="11323" y="1755466"/>
                  <a:pt x="14847" y="1735178"/>
                </a:cubicBezTo>
                <a:cubicBezTo>
                  <a:pt x="17419" y="1719843"/>
                  <a:pt x="18847" y="1697364"/>
                  <a:pt x="13704" y="1695078"/>
                </a:cubicBezTo>
                <a:cubicBezTo>
                  <a:pt x="3131" y="1695840"/>
                  <a:pt x="-3441" y="1756895"/>
                  <a:pt x="1893" y="1764420"/>
                </a:cubicBezTo>
                <a:close/>
              </a:path>
              <a:path w="3942022" h="4005092">
                <a:moveTo>
                  <a:pt x="3924193" y="2276674"/>
                </a:moveTo>
                <a:cubicBezTo>
                  <a:pt x="3921431" y="2297248"/>
                  <a:pt x="3918382" y="2317822"/>
                  <a:pt x="3914953" y="2338492"/>
                </a:cubicBezTo>
                <a:cubicBezTo>
                  <a:pt x="3917144" y="2325061"/>
                  <a:pt x="3922859" y="2287057"/>
                  <a:pt x="3924193" y="2276674"/>
                </a:cubicBezTo>
                <a:close/>
              </a:path>
              <a:path w="3942022" h="4005092">
                <a:moveTo>
                  <a:pt x="3918573" y="2310964"/>
                </a:moveTo>
                <a:cubicBezTo>
                  <a:pt x="3918668" y="2310583"/>
                  <a:pt x="3923907" y="2276293"/>
                  <a:pt x="3922859" y="2272198"/>
                </a:cubicBezTo>
                <a:cubicBezTo>
                  <a:pt x="3922478" y="2272483"/>
                  <a:pt x="3910191" y="2337920"/>
                  <a:pt x="3912572" y="2342111"/>
                </a:cubicBezTo>
                <a:cubicBezTo>
                  <a:pt x="3914477" y="2338015"/>
                  <a:pt x="3918192" y="2313727"/>
                  <a:pt x="3918573" y="2310964"/>
                </a:cubicBezTo>
                <a:lnTo>
                  <a:pt x="3918573" y="2310964"/>
                </a:lnTo>
                <a:close/>
              </a:path>
              <a:path w="3942022" h="4005092">
                <a:moveTo>
                  <a:pt x="3916001" y="2270959"/>
                </a:moveTo>
                <a:cubicBezTo>
                  <a:pt x="3911715" y="2272483"/>
                  <a:pt x="3901904" y="2338015"/>
                  <a:pt x="3905524" y="2341063"/>
                </a:cubicBezTo>
                <a:cubicBezTo>
                  <a:pt x="3908000" y="2340206"/>
                  <a:pt x="3911715" y="2320394"/>
                  <a:pt x="3913334" y="2310012"/>
                </a:cubicBezTo>
                <a:lnTo>
                  <a:pt x="3913334" y="2310012"/>
                </a:lnTo>
                <a:cubicBezTo>
                  <a:pt x="3915811" y="2294867"/>
                  <a:pt x="3918192" y="2272769"/>
                  <a:pt x="3916001" y="2270959"/>
                </a:cubicBezTo>
                <a:close/>
              </a:path>
              <a:path w="3942022" h="4005092">
                <a:moveTo>
                  <a:pt x="3903047" y="2308202"/>
                </a:moveTo>
                <a:cubicBezTo>
                  <a:pt x="3905524" y="2293057"/>
                  <a:pt x="3907429" y="2270769"/>
                  <a:pt x="3904000" y="2268769"/>
                </a:cubicBezTo>
                <a:cubicBezTo>
                  <a:pt x="3895523" y="2270293"/>
                  <a:pt x="3889522" y="2335158"/>
                  <a:pt x="3893046" y="2338587"/>
                </a:cubicBezTo>
                <a:cubicBezTo>
                  <a:pt x="3895427" y="2340968"/>
                  <a:pt x="3899904" y="2327347"/>
                  <a:pt x="3903047" y="2308202"/>
                </a:cubicBezTo>
                <a:close/>
              </a:path>
              <a:path w="3942022" h="4005092">
                <a:moveTo>
                  <a:pt x="3887522" y="2305535"/>
                </a:moveTo>
                <a:cubicBezTo>
                  <a:pt x="3890093" y="2290390"/>
                  <a:pt x="3891617" y="2268007"/>
                  <a:pt x="3886855" y="2265816"/>
                </a:cubicBezTo>
                <a:cubicBezTo>
                  <a:pt x="3877044" y="2266673"/>
                  <a:pt x="3870281" y="2327633"/>
                  <a:pt x="3875234" y="2334967"/>
                </a:cubicBezTo>
                <a:cubicBezTo>
                  <a:pt x="3878377" y="2339635"/>
                  <a:pt x="3884092" y="2325919"/>
                  <a:pt x="3887522" y="2305535"/>
                </a:cubicBezTo>
                <a:close/>
              </a:path>
              <a:path w="3942022" h="4005092">
                <a:moveTo>
                  <a:pt x="3867043" y="2301916"/>
                </a:moveTo>
                <a:cubicBezTo>
                  <a:pt x="3869710" y="2286771"/>
                  <a:pt x="3870662" y="2264387"/>
                  <a:pt x="3864757" y="2261911"/>
                </a:cubicBezTo>
                <a:cubicBezTo>
                  <a:pt x="3852660" y="2262387"/>
                  <a:pt x="3846373" y="2323347"/>
                  <a:pt x="3852755" y="2330967"/>
                </a:cubicBezTo>
                <a:cubicBezTo>
                  <a:pt x="3856756" y="2335920"/>
                  <a:pt x="3863423" y="2322299"/>
                  <a:pt x="3867043" y="2301916"/>
                </a:cubicBezTo>
                <a:close/>
              </a:path>
              <a:path w="3942022" h="4005092">
                <a:moveTo>
                  <a:pt x="3841325" y="2297344"/>
                </a:moveTo>
                <a:lnTo>
                  <a:pt x="3841325" y="2297344"/>
                </a:lnTo>
                <a:cubicBezTo>
                  <a:pt x="3843992" y="2282199"/>
                  <a:pt x="3844564" y="2259720"/>
                  <a:pt x="3837325" y="2257053"/>
                </a:cubicBezTo>
                <a:cubicBezTo>
                  <a:pt x="3823990" y="2257053"/>
                  <a:pt x="3816465" y="2313060"/>
                  <a:pt x="3824180" y="2325061"/>
                </a:cubicBezTo>
                <a:cubicBezTo>
                  <a:pt x="3829133" y="2332681"/>
                  <a:pt x="3837420" y="2319156"/>
                  <a:pt x="3841325" y="2297344"/>
                </a:cubicBezTo>
                <a:close/>
              </a:path>
              <a:path w="3942022" h="4005092">
                <a:moveTo>
                  <a:pt x="3805035" y="2251433"/>
                </a:moveTo>
                <a:cubicBezTo>
                  <a:pt x="3789509" y="2251052"/>
                  <a:pt x="3781984" y="2307059"/>
                  <a:pt x="3791319" y="2319346"/>
                </a:cubicBezTo>
                <a:cubicBezTo>
                  <a:pt x="3797224" y="2327062"/>
                  <a:pt x="3806559" y="2313727"/>
                  <a:pt x="3810559" y="2292010"/>
                </a:cubicBezTo>
                <a:lnTo>
                  <a:pt x="3810559" y="2292010"/>
                </a:lnTo>
                <a:cubicBezTo>
                  <a:pt x="3813322" y="2276770"/>
                  <a:pt x="3813417" y="2254291"/>
                  <a:pt x="3805035" y="2251433"/>
                </a:cubicBezTo>
                <a:close/>
              </a:path>
              <a:path w="3942022" h="4005092">
                <a:moveTo>
                  <a:pt x="3767411" y="2244766"/>
                </a:moveTo>
                <a:cubicBezTo>
                  <a:pt x="3751028" y="2244099"/>
                  <a:pt x="3742360" y="2295724"/>
                  <a:pt x="3752171" y="2311155"/>
                </a:cubicBezTo>
                <a:cubicBezTo>
                  <a:pt x="3758839" y="2321728"/>
                  <a:pt x="3770269" y="2308869"/>
                  <a:pt x="3774650" y="2285628"/>
                </a:cubicBezTo>
                <a:lnTo>
                  <a:pt x="3774650" y="2285628"/>
                </a:lnTo>
                <a:cubicBezTo>
                  <a:pt x="3777508" y="2270483"/>
                  <a:pt x="3777222" y="2247814"/>
                  <a:pt x="3767411" y="2244766"/>
                </a:cubicBezTo>
                <a:close/>
              </a:path>
              <a:path w="3942022" h="4005092">
                <a:moveTo>
                  <a:pt x="3733693" y="2278389"/>
                </a:moveTo>
                <a:cubicBezTo>
                  <a:pt x="3736645" y="2263339"/>
                  <a:pt x="3735883" y="2240575"/>
                  <a:pt x="3724834" y="2237241"/>
                </a:cubicBezTo>
                <a:cubicBezTo>
                  <a:pt x="3706451" y="2236193"/>
                  <a:pt x="3697593" y="2287819"/>
                  <a:pt x="3708928" y="2303535"/>
                </a:cubicBezTo>
                <a:cubicBezTo>
                  <a:pt x="3716643" y="2314298"/>
                  <a:pt x="3729121" y="2301630"/>
                  <a:pt x="3733693" y="2278389"/>
                </a:cubicBezTo>
                <a:close/>
              </a:path>
              <a:path w="3942022" h="4005092">
                <a:moveTo>
                  <a:pt x="3687592" y="2270293"/>
                </a:moveTo>
                <a:cubicBezTo>
                  <a:pt x="3690640" y="2255243"/>
                  <a:pt x="3689401" y="2232383"/>
                  <a:pt x="3677209" y="2228859"/>
                </a:cubicBezTo>
                <a:cubicBezTo>
                  <a:pt x="3658255" y="2227525"/>
                  <a:pt x="3648158" y="2275150"/>
                  <a:pt x="3659302" y="2293248"/>
                </a:cubicBezTo>
                <a:cubicBezTo>
                  <a:pt x="3667780" y="2307059"/>
                  <a:pt x="3682639" y="2295058"/>
                  <a:pt x="3687592" y="2270293"/>
                </a:cubicBezTo>
                <a:close/>
              </a:path>
              <a:path w="3942022" h="4005092">
                <a:moveTo>
                  <a:pt x="3636442" y="2261244"/>
                </a:moveTo>
                <a:cubicBezTo>
                  <a:pt x="3639586" y="2246194"/>
                  <a:pt x="3637871" y="2223334"/>
                  <a:pt x="3624346" y="2219524"/>
                </a:cubicBezTo>
                <a:cubicBezTo>
                  <a:pt x="3603581" y="2217905"/>
                  <a:pt x="3593199" y="2265530"/>
                  <a:pt x="3605677" y="2283818"/>
                </a:cubicBezTo>
                <a:cubicBezTo>
                  <a:pt x="3615202" y="2297820"/>
                  <a:pt x="3631299" y="2286009"/>
                  <a:pt x="3636442" y="2261244"/>
                </a:cubicBezTo>
                <a:close/>
              </a:path>
              <a:path w="3942022" h="4005092">
                <a:moveTo>
                  <a:pt x="3580245" y="2251338"/>
                </a:moveTo>
                <a:cubicBezTo>
                  <a:pt x="3583483" y="2236288"/>
                  <a:pt x="3581293" y="2213333"/>
                  <a:pt x="3566529" y="2209333"/>
                </a:cubicBezTo>
                <a:cubicBezTo>
                  <a:pt x="3545002" y="2207523"/>
                  <a:pt x="3533763" y="2251243"/>
                  <a:pt x="3545669" y="2271436"/>
                </a:cubicBezTo>
                <a:cubicBezTo>
                  <a:pt x="3555670" y="2288295"/>
                  <a:pt x="3574720" y="2277246"/>
                  <a:pt x="3580245" y="2251338"/>
                </a:cubicBezTo>
                <a:close/>
              </a:path>
              <a:path w="3942022" h="4005092">
                <a:moveTo>
                  <a:pt x="3518809" y="2240479"/>
                </a:moveTo>
                <a:cubicBezTo>
                  <a:pt x="3522047" y="2225430"/>
                  <a:pt x="3519571" y="2202379"/>
                  <a:pt x="3503664" y="2198284"/>
                </a:cubicBezTo>
                <a:cubicBezTo>
                  <a:pt x="3480328" y="2196093"/>
                  <a:pt x="3468612" y="2239813"/>
                  <a:pt x="3481756" y="2260196"/>
                </a:cubicBezTo>
                <a:cubicBezTo>
                  <a:pt x="3492710" y="2277151"/>
                  <a:pt x="3513189" y="2266387"/>
                  <a:pt x="3518809" y="2240479"/>
                </a:cubicBezTo>
                <a:close/>
              </a:path>
              <a:path w="3942022" h="4005092">
                <a:moveTo>
                  <a:pt x="3452515" y="2228764"/>
                </a:moveTo>
                <a:cubicBezTo>
                  <a:pt x="3455848" y="2213714"/>
                  <a:pt x="3452896" y="2190664"/>
                  <a:pt x="3435560" y="2186187"/>
                </a:cubicBezTo>
                <a:cubicBezTo>
                  <a:pt x="3410414" y="2183710"/>
                  <a:pt x="3398317" y="2227335"/>
                  <a:pt x="3412700" y="2247909"/>
                </a:cubicBezTo>
                <a:cubicBezTo>
                  <a:pt x="3424702" y="2265244"/>
                  <a:pt x="3446704" y="2254672"/>
                  <a:pt x="3452515" y="2228764"/>
                </a:cubicBezTo>
                <a:close/>
              </a:path>
              <a:path w="3942022" h="4005092">
                <a:moveTo>
                  <a:pt x="3381077" y="2216191"/>
                </a:moveTo>
                <a:cubicBezTo>
                  <a:pt x="3384506" y="2201236"/>
                  <a:pt x="3381077" y="2177995"/>
                  <a:pt x="3362599" y="2173328"/>
                </a:cubicBezTo>
                <a:cubicBezTo>
                  <a:pt x="3336881" y="2170661"/>
                  <a:pt x="3323737" y="2210380"/>
                  <a:pt x="3337167" y="2232478"/>
                </a:cubicBezTo>
                <a:cubicBezTo>
                  <a:pt x="3349549" y="2253148"/>
                  <a:pt x="3374695" y="2243813"/>
                  <a:pt x="3381077" y="2216191"/>
                </a:cubicBezTo>
                <a:close/>
              </a:path>
              <a:path w="3942022" h="4005092">
                <a:moveTo>
                  <a:pt x="3304401" y="2202665"/>
                </a:moveTo>
                <a:cubicBezTo>
                  <a:pt x="3307925" y="2187711"/>
                  <a:pt x="3304115" y="2164470"/>
                  <a:pt x="3284684" y="2159612"/>
                </a:cubicBezTo>
                <a:cubicBezTo>
                  <a:pt x="3257728" y="2156659"/>
                  <a:pt x="3244108" y="2196283"/>
                  <a:pt x="3258300" y="2218667"/>
                </a:cubicBezTo>
                <a:cubicBezTo>
                  <a:pt x="3271635" y="2239527"/>
                  <a:pt x="3297924" y="2230478"/>
                  <a:pt x="3304401" y="2202665"/>
                </a:cubicBezTo>
                <a:close/>
              </a:path>
              <a:path w="3942022" h="4005092">
                <a:moveTo>
                  <a:pt x="3224296" y="2188568"/>
                </a:moveTo>
                <a:cubicBezTo>
                  <a:pt x="3227915" y="2173614"/>
                  <a:pt x="3223819" y="2150278"/>
                  <a:pt x="3203531" y="2145325"/>
                </a:cubicBezTo>
                <a:cubicBezTo>
                  <a:pt x="3175623" y="2142277"/>
                  <a:pt x="3161716" y="2181805"/>
                  <a:pt x="3176575" y="2204189"/>
                </a:cubicBezTo>
                <a:cubicBezTo>
                  <a:pt x="3190387" y="2225144"/>
                  <a:pt x="3217533" y="2216286"/>
                  <a:pt x="3224296" y="2188568"/>
                </a:cubicBezTo>
                <a:close/>
              </a:path>
              <a:path w="3942022" h="4005092">
                <a:moveTo>
                  <a:pt x="3141238" y="2173900"/>
                </a:moveTo>
                <a:cubicBezTo>
                  <a:pt x="3144857" y="2158945"/>
                  <a:pt x="3140571" y="2135609"/>
                  <a:pt x="3119616" y="2130561"/>
                </a:cubicBezTo>
                <a:cubicBezTo>
                  <a:pt x="3091803" y="2127418"/>
                  <a:pt x="3077325" y="2163232"/>
                  <a:pt x="3090374" y="2186758"/>
                </a:cubicBezTo>
                <a:cubicBezTo>
                  <a:pt x="3103709" y="2210666"/>
                  <a:pt x="3134094" y="2203046"/>
                  <a:pt x="3141238" y="2173900"/>
                </a:cubicBezTo>
                <a:close/>
              </a:path>
              <a:path w="3942022" h="4005092">
                <a:moveTo>
                  <a:pt x="3055417" y="2158755"/>
                </a:moveTo>
                <a:lnTo>
                  <a:pt x="3055417" y="2158755"/>
                </a:lnTo>
                <a:cubicBezTo>
                  <a:pt x="3055417" y="2158755"/>
                  <a:pt x="3055417" y="2158755"/>
                  <a:pt x="3055417" y="2158755"/>
                </a:cubicBezTo>
                <a:cubicBezTo>
                  <a:pt x="3059132" y="2143801"/>
                  <a:pt x="3054656" y="2120464"/>
                  <a:pt x="3033224" y="2115321"/>
                </a:cubicBezTo>
                <a:cubicBezTo>
                  <a:pt x="3004649" y="2112082"/>
                  <a:pt x="2989885" y="2147801"/>
                  <a:pt x="3003316" y="2171328"/>
                </a:cubicBezTo>
                <a:cubicBezTo>
                  <a:pt x="3017032" y="2195521"/>
                  <a:pt x="3048178" y="2187997"/>
                  <a:pt x="3055417" y="2158755"/>
                </a:cubicBezTo>
                <a:close/>
              </a:path>
              <a:path w="3942022" h="4005092">
                <a:moveTo>
                  <a:pt x="2913876" y="2155612"/>
                </a:moveTo>
                <a:cubicBezTo>
                  <a:pt x="2928068" y="2179710"/>
                  <a:pt x="2960072" y="2172376"/>
                  <a:pt x="2967406" y="2143229"/>
                </a:cubicBezTo>
                <a:cubicBezTo>
                  <a:pt x="2971216" y="2128275"/>
                  <a:pt x="2966549" y="2104843"/>
                  <a:pt x="2944356" y="2099605"/>
                </a:cubicBezTo>
                <a:cubicBezTo>
                  <a:pt x="2915019" y="2096271"/>
                  <a:pt x="2899969" y="2131894"/>
                  <a:pt x="2913876" y="2155612"/>
                </a:cubicBezTo>
                <a:close/>
              </a:path>
              <a:path w="3942022" h="4005092">
                <a:moveTo>
                  <a:pt x="2877109" y="2127322"/>
                </a:moveTo>
                <a:cubicBezTo>
                  <a:pt x="2880919" y="2112368"/>
                  <a:pt x="2876062" y="2088937"/>
                  <a:pt x="2853487" y="2083603"/>
                </a:cubicBezTo>
                <a:cubicBezTo>
                  <a:pt x="2823484" y="2080078"/>
                  <a:pt x="2808244" y="2115702"/>
                  <a:pt x="2822531" y="2139514"/>
                </a:cubicBezTo>
                <a:cubicBezTo>
                  <a:pt x="2837009" y="2163613"/>
                  <a:pt x="2869680" y="2156374"/>
                  <a:pt x="2877109" y="2127322"/>
                </a:cubicBezTo>
                <a:close/>
              </a:path>
              <a:path w="3942022" h="4005092">
                <a:moveTo>
                  <a:pt x="2729091" y="2123036"/>
                </a:moveTo>
                <a:cubicBezTo>
                  <a:pt x="2743950" y="2147325"/>
                  <a:pt x="2777192" y="2140181"/>
                  <a:pt x="2784622" y="2111035"/>
                </a:cubicBezTo>
                <a:cubicBezTo>
                  <a:pt x="2788432" y="2096080"/>
                  <a:pt x="2783574" y="2072649"/>
                  <a:pt x="2760619" y="2067220"/>
                </a:cubicBezTo>
                <a:cubicBezTo>
                  <a:pt x="2730139" y="2063600"/>
                  <a:pt x="2714518" y="2099224"/>
                  <a:pt x="2729091" y="2123036"/>
                </a:cubicBezTo>
                <a:close/>
              </a:path>
              <a:path w="3942022" h="4005092">
                <a:moveTo>
                  <a:pt x="2665940" y="2050551"/>
                </a:moveTo>
                <a:cubicBezTo>
                  <a:pt x="2634793" y="2046836"/>
                  <a:pt x="2619077" y="2082364"/>
                  <a:pt x="2634031" y="2106272"/>
                </a:cubicBezTo>
                <a:cubicBezTo>
                  <a:pt x="2649176" y="2130561"/>
                  <a:pt x="2683085" y="2123512"/>
                  <a:pt x="2690610" y="2094461"/>
                </a:cubicBezTo>
                <a:cubicBezTo>
                  <a:pt x="2694515" y="2079507"/>
                  <a:pt x="2689467" y="2056075"/>
                  <a:pt x="2665940" y="2050551"/>
                </a:cubicBezTo>
                <a:close/>
              </a:path>
              <a:path w="3942022" h="4005092">
                <a:moveTo>
                  <a:pt x="2594979" y="2077602"/>
                </a:moveTo>
                <a:lnTo>
                  <a:pt x="2594979" y="2077602"/>
                </a:lnTo>
                <a:cubicBezTo>
                  <a:pt x="2598884" y="2062743"/>
                  <a:pt x="2593741" y="2039216"/>
                  <a:pt x="2569928" y="2033596"/>
                </a:cubicBezTo>
                <a:cubicBezTo>
                  <a:pt x="2538400" y="2029786"/>
                  <a:pt x="2522494" y="2065315"/>
                  <a:pt x="2537543" y="2089222"/>
                </a:cubicBezTo>
                <a:cubicBezTo>
                  <a:pt x="2552974" y="2113606"/>
                  <a:pt x="2587359" y="2106558"/>
                  <a:pt x="2594979" y="2077602"/>
                </a:cubicBezTo>
                <a:close/>
              </a:path>
              <a:path w="3942022" h="4005092">
                <a:moveTo>
                  <a:pt x="521863" y="1712032"/>
                </a:moveTo>
                <a:cubicBezTo>
                  <a:pt x="525863" y="1697173"/>
                  <a:pt x="523482" y="1674123"/>
                  <a:pt x="505765" y="1669646"/>
                </a:cubicBezTo>
                <a:cubicBezTo>
                  <a:pt x="481000" y="1667074"/>
                  <a:pt x="466427" y="1706603"/>
                  <a:pt x="478429" y="1728511"/>
                </a:cubicBezTo>
                <a:cubicBezTo>
                  <a:pt x="489763" y="1748989"/>
                  <a:pt x="514433" y="1739655"/>
                  <a:pt x="521863" y="1712032"/>
                </a:cubicBezTo>
                <a:close/>
              </a:path>
              <a:path w="3942022" h="4005092">
                <a:moveTo>
                  <a:pt x="161341" y="1608877"/>
                </a:moveTo>
                <a:cubicBezTo>
                  <a:pt x="144006" y="1608019"/>
                  <a:pt x="132766" y="1659169"/>
                  <a:pt x="142482" y="1674694"/>
                </a:cubicBezTo>
                <a:cubicBezTo>
                  <a:pt x="149149" y="1685267"/>
                  <a:pt x="161532" y="1672504"/>
                  <a:pt x="167152" y="1649548"/>
                </a:cubicBezTo>
                <a:lnTo>
                  <a:pt x="167152" y="1649548"/>
                </a:lnTo>
                <a:cubicBezTo>
                  <a:pt x="170866" y="1634499"/>
                  <a:pt x="171438" y="1612020"/>
                  <a:pt x="161341" y="1608877"/>
                </a:cubicBezTo>
                <a:close/>
              </a:path>
              <a:path w="3942022" h="4005092">
                <a:moveTo>
                  <a:pt x="121908" y="1601923"/>
                </a:moveTo>
                <a:cubicBezTo>
                  <a:pt x="106668" y="1601447"/>
                  <a:pt x="95524" y="1652596"/>
                  <a:pt x="103715" y="1667836"/>
                </a:cubicBezTo>
                <a:cubicBezTo>
                  <a:pt x="109335" y="1678219"/>
                  <a:pt x="120574" y="1665265"/>
                  <a:pt x="126099" y="1642214"/>
                </a:cubicBezTo>
                <a:lnTo>
                  <a:pt x="126099" y="1642214"/>
                </a:lnTo>
                <a:cubicBezTo>
                  <a:pt x="129718" y="1627260"/>
                  <a:pt x="130766" y="1604876"/>
                  <a:pt x="121908" y="1601923"/>
                </a:cubicBezTo>
                <a:close/>
              </a:path>
              <a:path w="3942022" h="4005092">
                <a:moveTo>
                  <a:pt x="90285" y="1635928"/>
                </a:moveTo>
                <a:cubicBezTo>
                  <a:pt x="93809" y="1620973"/>
                  <a:pt x="95333" y="1598590"/>
                  <a:pt x="87713" y="1595923"/>
                </a:cubicBezTo>
                <a:cubicBezTo>
                  <a:pt x="73521" y="1595827"/>
                  <a:pt x="63139" y="1651358"/>
                  <a:pt x="70854" y="1663264"/>
                </a:cubicBezTo>
                <a:cubicBezTo>
                  <a:pt x="75807" y="1670789"/>
                  <a:pt x="85237" y="1657549"/>
                  <a:pt x="90285" y="1635928"/>
                </a:cubicBezTo>
                <a:close/>
              </a:path>
              <a:path w="3942022" h="4005092">
                <a:moveTo>
                  <a:pt x="58662" y="1590779"/>
                </a:moveTo>
                <a:cubicBezTo>
                  <a:pt x="46565" y="1591065"/>
                  <a:pt x="36088" y="1646500"/>
                  <a:pt x="42279" y="1658216"/>
                </a:cubicBezTo>
                <a:cubicBezTo>
                  <a:pt x="46279" y="1665646"/>
                  <a:pt x="54471" y="1652406"/>
                  <a:pt x="59424" y="1630498"/>
                </a:cubicBezTo>
                <a:lnTo>
                  <a:pt x="59424" y="1630498"/>
                </a:lnTo>
                <a:cubicBezTo>
                  <a:pt x="62948" y="1615544"/>
                  <a:pt x="64948" y="1593256"/>
                  <a:pt x="58662" y="1590779"/>
                </a:cubicBezTo>
                <a:close/>
              </a:path>
              <a:path w="3942022" h="4005092">
                <a:moveTo>
                  <a:pt x="33897" y="1626022"/>
                </a:moveTo>
                <a:cubicBezTo>
                  <a:pt x="37231" y="1610972"/>
                  <a:pt x="39802" y="1588874"/>
                  <a:pt x="34754" y="1586588"/>
                </a:cubicBezTo>
                <a:cubicBezTo>
                  <a:pt x="24086" y="1587350"/>
                  <a:pt x="14371" y="1647739"/>
                  <a:pt x="19324" y="1655073"/>
                </a:cubicBezTo>
                <a:cubicBezTo>
                  <a:pt x="22562" y="1659835"/>
                  <a:pt x="29325" y="1646215"/>
                  <a:pt x="33897" y="1626022"/>
                </a:cubicBezTo>
                <a:lnTo>
                  <a:pt x="33897" y="1626022"/>
                </a:lnTo>
                <a:close/>
              </a:path>
              <a:path w="3942022" h="4005092">
                <a:moveTo>
                  <a:pt x="845" y="1651834"/>
                </a:moveTo>
                <a:cubicBezTo>
                  <a:pt x="3131" y="1656406"/>
                  <a:pt x="8846" y="1642976"/>
                  <a:pt x="13418" y="1622402"/>
                </a:cubicBezTo>
                <a:lnTo>
                  <a:pt x="13418" y="1622402"/>
                </a:lnTo>
                <a:cubicBezTo>
                  <a:pt x="16752" y="1607353"/>
                  <a:pt x="19705" y="1585350"/>
                  <a:pt x="15895" y="1583254"/>
                </a:cubicBezTo>
                <a:cubicBezTo>
                  <a:pt x="7608" y="1584493"/>
                  <a:pt x="-2679" y="1644691"/>
                  <a:pt x="845" y="1651834"/>
                </a:cubicBezTo>
                <a:close/>
              </a:path>
              <a:path w="3942022" h="4005092">
                <a:moveTo>
                  <a:pt x="3935718" y="2167804"/>
                </a:moveTo>
                <a:cubicBezTo>
                  <a:pt x="3934099" y="2188282"/>
                  <a:pt x="3932194" y="2208761"/>
                  <a:pt x="3929908" y="2229335"/>
                </a:cubicBezTo>
                <a:cubicBezTo>
                  <a:pt x="3932194" y="2208571"/>
                  <a:pt x="3935718" y="2168089"/>
                  <a:pt x="3935718" y="2167804"/>
                </a:cubicBezTo>
                <a:close/>
              </a:path>
              <a:path w="3942022" h="4005092">
                <a:moveTo>
                  <a:pt x="3934289" y="2163327"/>
                </a:moveTo>
                <a:cubicBezTo>
                  <a:pt x="3934003" y="2163613"/>
                  <a:pt x="3925240" y="2228764"/>
                  <a:pt x="3927907" y="2232955"/>
                </a:cubicBezTo>
                <a:cubicBezTo>
                  <a:pt x="3929431" y="2228954"/>
                  <a:pt x="3931717" y="2206475"/>
                  <a:pt x="3932098" y="2201998"/>
                </a:cubicBezTo>
                <a:cubicBezTo>
                  <a:pt x="3932098" y="2201617"/>
                  <a:pt x="3935432" y="2167518"/>
                  <a:pt x="3934289" y="2163327"/>
                </a:cubicBezTo>
                <a:close/>
              </a:path>
              <a:path w="3942022" h="4005092">
                <a:moveTo>
                  <a:pt x="3927336" y="2162089"/>
                </a:moveTo>
                <a:cubicBezTo>
                  <a:pt x="3923145" y="2163708"/>
                  <a:pt x="3916954" y="2228859"/>
                  <a:pt x="3920764" y="2231907"/>
                </a:cubicBezTo>
                <a:cubicBezTo>
                  <a:pt x="3923145" y="2231050"/>
                  <a:pt x="3925717" y="2212095"/>
                  <a:pt x="3926860" y="2201046"/>
                </a:cubicBezTo>
                <a:cubicBezTo>
                  <a:pt x="3928384" y="2185996"/>
                  <a:pt x="3929622" y="2163898"/>
                  <a:pt x="3927336" y="2162089"/>
                </a:cubicBezTo>
                <a:close/>
              </a:path>
              <a:path w="3942022" h="4005092">
                <a:moveTo>
                  <a:pt x="3915430" y="2159993"/>
                </a:moveTo>
                <a:cubicBezTo>
                  <a:pt x="3907048" y="2161612"/>
                  <a:pt x="3904571" y="2226097"/>
                  <a:pt x="3908286" y="2229526"/>
                </a:cubicBezTo>
                <a:cubicBezTo>
                  <a:pt x="3910762" y="2231812"/>
                  <a:pt x="3914382" y="2218191"/>
                  <a:pt x="3916477" y="2199236"/>
                </a:cubicBezTo>
                <a:cubicBezTo>
                  <a:pt x="3918192" y="2184187"/>
                  <a:pt x="3918954" y="2161993"/>
                  <a:pt x="3915430" y="2159993"/>
                </a:cubicBezTo>
                <a:close/>
              </a:path>
              <a:path w="3942022" h="4005092">
                <a:moveTo>
                  <a:pt x="3901047" y="2196569"/>
                </a:moveTo>
                <a:cubicBezTo>
                  <a:pt x="3902761" y="2181520"/>
                  <a:pt x="3903047" y="2159231"/>
                  <a:pt x="3898380" y="2157040"/>
                </a:cubicBezTo>
                <a:cubicBezTo>
                  <a:pt x="3888665" y="2157993"/>
                  <a:pt x="3885235" y="2218572"/>
                  <a:pt x="3890474" y="2225811"/>
                </a:cubicBezTo>
                <a:cubicBezTo>
                  <a:pt x="3893903" y="2230573"/>
                  <a:pt x="3898761" y="2217143"/>
                  <a:pt x="3901047" y="2196569"/>
                </a:cubicBezTo>
                <a:close/>
              </a:path>
              <a:path w="3942022" h="4005092">
                <a:moveTo>
                  <a:pt x="3880568" y="2192950"/>
                </a:moveTo>
                <a:cubicBezTo>
                  <a:pt x="3882378" y="2177900"/>
                  <a:pt x="3882187" y="2155612"/>
                  <a:pt x="3876187" y="2153135"/>
                </a:cubicBezTo>
                <a:cubicBezTo>
                  <a:pt x="3864090" y="2153611"/>
                  <a:pt x="3861232" y="2214286"/>
                  <a:pt x="3867900" y="2221906"/>
                </a:cubicBezTo>
                <a:cubicBezTo>
                  <a:pt x="3872186" y="2226668"/>
                  <a:pt x="3878187" y="2213143"/>
                  <a:pt x="3880568" y="2192950"/>
                </a:cubicBezTo>
                <a:lnTo>
                  <a:pt x="3880568" y="2192950"/>
                </a:lnTo>
                <a:close/>
              </a:path>
              <a:path w="3942022" h="4005092">
                <a:moveTo>
                  <a:pt x="3854946" y="2188378"/>
                </a:moveTo>
                <a:cubicBezTo>
                  <a:pt x="3856851" y="2173328"/>
                  <a:pt x="3856279" y="2150944"/>
                  <a:pt x="3849040" y="2148277"/>
                </a:cubicBezTo>
                <a:cubicBezTo>
                  <a:pt x="3835801" y="2148373"/>
                  <a:pt x="3831133" y="2204094"/>
                  <a:pt x="3839515" y="2215905"/>
                </a:cubicBezTo>
                <a:cubicBezTo>
                  <a:pt x="3844754" y="2223430"/>
                  <a:pt x="3852279" y="2209999"/>
                  <a:pt x="3854946" y="2188378"/>
                </a:cubicBezTo>
                <a:close/>
              </a:path>
              <a:path w="3942022" h="4005092">
                <a:moveTo>
                  <a:pt x="3824275" y="2182948"/>
                </a:moveTo>
                <a:cubicBezTo>
                  <a:pt x="3826276" y="2167899"/>
                  <a:pt x="3825228" y="2145420"/>
                  <a:pt x="3816751" y="2142562"/>
                </a:cubicBezTo>
                <a:cubicBezTo>
                  <a:pt x="3801987" y="2142277"/>
                  <a:pt x="3797034" y="2198474"/>
                  <a:pt x="3806559" y="2210095"/>
                </a:cubicBezTo>
                <a:cubicBezTo>
                  <a:pt x="3812941" y="2217905"/>
                  <a:pt x="3821323" y="2204951"/>
                  <a:pt x="3824275" y="2182948"/>
                </a:cubicBezTo>
                <a:close/>
              </a:path>
              <a:path w="3942022" h="4005092">
                <a:moveTo>
                  <a:pt x="3788461" y="2176662"/>
                </a:moveTo>
                <a:cubicBezTo>
                  <a:pt x="3790557" y="2161612"/>
                  <a:pt x="3789128" y="2139133"/>
                  <a:pt x="3779317" y="2135990"/>
                </a:cubicBezTo>
                <a:cubicBezTo>
                  <a:pt x="3762934" y="2135323"/>
                  <a:pt x="3756934" y="2186663"/>
                  <a:pt x="3767506" y="2202094"/>
                </a:cubicBezTo>
                <a:cubicBezTo>
                  <a:pt x="3774745" y="2212571"/>
                  <a:pt x="3785318" y="2199712"/>
                  <a:pt x="3788461" y="2176662"/>
                </a:cubicBezTo>
                <a:close/>
              </a:path>
              <a:path w="3942022" h="4005092">
                <a:moveTo>
                  <a:pt x="3747694" y="2169518"/>
                </a:moveTo>
                <a:cubicBezTo>
                  <a:pt x="3749885" y="2154469"/>
                  <a:pt x="3747980" y="2131894"/>
                  <a:pt x="3736931" y="2128561"/>
                </a:cubicBezTo>
                <a:cubicBezTo>
                  <a:pt x="3718548" y="2127513"/>
                  <a:pt x="3712357" y="2178853"/>
                  <a:pt x="3724358" y="2194474"/>
                </a:cubicBezTo>
                <a:cubicBezTo>
                  <a:pt x="3732550" y="2205142"/>
                  <a:pt x="3744265" y="2192473"/>
                  <a:pt x="3747694" y="2169518"/>
                </a:cubicBezTo>
                <a:close/>
              </a:path>
              <a:path w="3942022" h="4005092">
                <a:moveTo>
                  <a:pt x="3689497" y="2120179"/>
                </a:moveTo>
                <a:cubicBezTo>
                  <a:pt x="3670637" y="2118845"/>
                  <a:pt x="3662827" y="2166280"/>
                  <a:pt x="3674828" y="2184282"/>
                </a:cubicBezTo>
                <a:cubicBezTo>
                  <a:pt x="3683877" y="2197903"/>
                  <a:pt x="3697974" y="2185901"/>
                  <a:pt x="3701689" y="2161422"/>
                </a:cubicBezTo>
                <a:lnTo>
                  <a:pt x="3701689" y="2161422"/>
                </a:lnTo>
                <a:cubicBezTo>
                  <a:pt x="3703975" y="2146372"/>
                  <a:pt x="3701689" y="2123703"/>
                  <a:pt x="3689497" y="2120179"/>
                </a:cubicBezTo>
                <a:close/>
              </a:path>
              <a:path w="3942022" h="4005092">
                <a:moveTo>
                  <a:pt x="3650635" y="2152373"/>
                </a:moveTo>
                <a:cubicBezTo>
                  <a:pt x="3653016" y="2137419"/>
                  <a:pt x="3650349" y="2114654"/>
                  <a:pt x="3636823" y="2110939"/>
                </a:cubicBezTo>
                <a:cubicBezTo>
                  <a:pt x="3616059" y="2109320"/>
                  <a:pt x="3607963" y="2156659"/>
                  <a:pt x="3621202" y="2174852"/>
                </a:cubicBezTo>
                <a:cubicBezTo>
                  <a:pt x="3631394" y="2188663"/>
                  <a:pt x="3646729" y="2176948"/>
                  <a:pt x="3650635" y="2152373"/>
                </a:cubicBezTo>
                <a:close/>
              </a:path>
              <a:path w="3942022" h="4005092">
                <a:moveTo>
                  <a:pt x="3594628" y="2142467"/>
                </a:moveTo>
                <a:cubicBezTo>
                  <a:pt x="3597104" y="2127513"/>
                  <a:pt x="3593961" y="2104653"/>
                  <a:pt x="3579197" y="2100748"/>
                </a:cubicBezTo>
                <a:cubicBezTo>
                  <a:pt x="3556528" y="2098843"/>
                  <a:pt x="3548050" y="2146087"/>
                  <a:pt x="3562719" y="2164470"/>
                </a:cubicBezTo>
                <a:cubicBezTo>
                  <a:pt x="3573863" y="2178472"/>
                  <a:pt x="3590532" y="2167042"/>
                  <a:pt x="3594628" y="2142467"/>
                </a:cubicBezTo>
                <a:close/>
              </a:path>
              <a:path w="3942022" h="4005092">
                <a:moveTo>
                  <a:pt x="3533382" y="2131704"/>
                </a:moveTo>
                <a:cubicBezTo>
                  <a:pt x="3535954" y="2116750"/>
                  <a:pt x="3532525" y="2093890"/>
                  <a:pt x="3516618" y="2089699"/>
                </a:cubicBezTo>
                <a:cubicBezTo>
                  <a:pt x="3493282" y="2087508"/>
                  <a:pt x="3483566" y="2130942"/>
                  <a:pt x="3497473" y="2151230"/>
                </a:cubicBezTo>
                <a:cubicBezTo>
                  <a:pt x="3509379" y="2168470"/>
                  <a:pt x="3528810" y="2157898"/>
                  <a:pt x="3533382" y="2131704"/>
                </a:cubicBezTo>
                <a:close/>
              </a:path>
              <a:path w="3942022" h="4005092">
                <a:moveTo>
                  <a:pt x="3467278" y="2119988"/>
                </a:moveTo>
                <a:cubicBezTo>
                  <a:pt x="3470041" y="2105034"/>
                  <a:pt x="3466040" y="2082079"/>
                  <a:pt x="3448800" y="2077697"/>
                </a:cubicBezTo>
                <a:cubicBezTo>
                  <a:pt x="3423749" y="2075221"/>
                  <a:pt x="3413462" y="2118559"/>
                  <a:pt x="3428607" y="2139038"/>
                </a:cubicBezTo>
                <a:cubicBezTo>
                  <a:pt x="3441275" y="2156088"/>
                  <a:pt x="3462516" y="2145610"/>
                  <a:pt x="3467278" y="2119988"/>
                </a:cubicBezTo>
                <a:close/>
              </a:path>
              <a:path w="3942022" h="4005092">
                <a:moveTo>
                  <a:pt x="3396031" y="2107510"/>
                </a:moveTo>
                <a:cubicBezTo>
                  <a:pt x="3398889" y="2092651"/>
                  <a:pt x="3394507" y="2069601"/>
                  <a:pt x="3376029" y="2064934"/>
                </a:cubicBezTo>
                <a:cubicBezTo>
                  <a:pt x="3350407" y="2062267"/>
                  <a:pt x="3338786" y="2101700"/>
                  <a:pt x="3353074" y="2123703"/>
                </a:cubicBezTo>
                <a:cubicBezTo>
                  <a:pt x="3366314" y="2144086"/>
                  <a:pt x="3390793" y="2134847"/>
                  <a:pt x="3396031" y="2107510"/>
                </a:cubicBezTo>
                <a:close/>
              </a:path>
              <a:path w="3942022" h="4005092">
                <a:moveTo>
                  <a:pt x="3319641" y="2093985"/>
                </a:moveTo>
                <a:cubicBezTo>
                  <a:pt x="3322594" y="2079126"/>
                  <a:pt x="3317926" y="2055980"/>
                  <a:pt x="3298495" y="2051218"/>
                </a:cubicBezTo>
                <a:cubicBezTo>
                  <a:pt x="3271540" y="2048265"/>
                  <a:pt x="3259538" y="2087698"/>
                  <a:pt x="3274492" y="2109796"/>
                </a:cubicBezTo>
                <a:cubicBezTo>
                  <a:pt x="3288494" y="2130561"/>
                  <a:pt x="3314212" y="2121512"/>
                  <a:pt x="3319641" y="2093985"/>
                </a:cubicBezTo>
                <a:close/>
              </a:path>
              <a:path w="3942022" h="4005092">
                <a:moveTo>
                  <a:pt x="3192863" y="2095414"/>
                </a:moveTo>
                <a:cubicBezTo>
                  <a:pt x="3207341" y="2116178"/>
                  <a:pt x="3234106" y="2107320"/>
                  <a:pt x="3239631" y="2079888"/>
                </a:cubicBezTo>
                <a:cubicBezTo>
                  <a:pt x="3242679" y="2065029"/>
                  <a:pt x="3237821" y="2041883"/>
                  <a:pt x="3217533" y="2036930"/>
                </a:cubicBezTo>
                <a:cubicBezTo>
                  <a:pt x="3189720" y="2033882"/>
                  <a:pt x="3177337" y="2073220"/>
                  <a:pt x="3192863" y="2095414"/>
                </a:cubicBezTo>
                <a:close/>
              </a:path>
              <a:path w="3942022" h="4005092">
                <a:moveTo>
                  <a:pt x="3108567" y="2080555"/>
                </a:moveTo>
                <a:cubicBezTo>
                  <a:pt x="3123521" y="2101414"/>
                  <a:pt x="3151144" y="2092651"/>
                  <a:pt x="3156859" y="2065315"/>
                </a:cubicBezTo>
                <a:cubicBezTo>
                  <a:pt x="3160002" y="2050456"/>
                  <a:pt x="3154954" y="2027310"/>
                  <a:pt x="3133999" y="2022262"/>
                </a:cubicBezTo>
                <a:cubicBezTo>
                  <a:pt x="3105233" y="2019023"/>
                  <a:pt x="3092470" y="2058266"/>
                  <a:pt x="3108567" y="2080555"/>
                </a:cubicBezTo>
                <a:close/>
              </a:path>
              <a:path w="3942022" h="4005092">
                <a:moveTo>
                  <a:pt x="3019984" y="2062648"/>
                </a:moveTo>
                <a:cubicBezTo>
                  <a:pt x="3034367" y="2086555"/>
                  <a:pt x="3065038" y="2079126"/>
                  <a:pt x="3071324" y="2050170"/>
                </a:cubicBezTo>
                <a:cubicBezTo>
                  <a:pt x="3074563" y="2035311"/>
                  <a:pt x="3069419" y="2012165"/>
                  <a:pt x="3047988" y="2007022"/>
                </a:cubicBezTo>
                <a:cubicBezTo>
                  <a:pt x="3020175" y="2003878"/>
                  <a:pt x="3006268" y="2039788"/>
                  <a:pt x="3019984" y="2062648"/>
                </a:cubicBezTo>
                <a:close/>
              </a:path>
              <a:path w="3942022" h="4005092">
                <a:moveTo>
                  <a:pt x="2930735" y="2046931"/>
                </a:moveTo>
                <a:cubicBezTo>
                  <a:pt x="2945499" y="2070839"/>
                  <a:pt x="2977027" y="2063505"/>
                  <a:pt x="2983504" y="2034739"/>
                </a:cubicBezTo>
                <a:cubicBezTo>
                  <a:pt x="2986837" y="2019976"/>
                  <a:pt x="2981503" y="1996735"/>
                  <a:pt x="2959406" y="1991496"/>
                </a:cubicBezTo>
                <a:cubicBezTo>
                  <a:pt x="2930831" y="1988162"/>
                  <a:pt x="2916543" y="2023976"/>
                  <a:pt x="2930735" y="2046931"/>
                </a:cubicBezTo>
                <a:close/>
              </a:path>
              <a:path w="3942022" h="4005092">
                <a:moveTo>
                  <a:pt x="2839581" y="2030834"/>
                </a:moveTo>
                <a:cubicBezTo>
                  <a:pt x="2854726" y="2054742"/>
                  <a:pt x="2886920" y="2047598"/>
                  <a:pt x="2893492" y="2018833"/>
                </a:cubicBezTo>
                <a:cubicBezTo>
                  <a:pt x="2896922" y="2004069"/>
                  <a:pt x="2891492" y="1980828"/>
                  <a:pt x="2868918" y="1975494"/>
                </a:cubicBezTo>
                <a:cubicBezTo>
                  <a:pt x="2839676" y="1972065"/>
                  <a:pt x="2825103" y="2007879"/>
                  <a:pt x="2839581" y="2030834"/>
                </a:cubicBezTo>
                <a:close/>
              </a:path>
              <a:path w="3942022" h="4005092">
                <a:moveTo>
                  <a:pt x="2801290" y="2002640"/>
                </a:moveTo>
                <a:cubicBezTo>
                  <a:pt x="2804719" y="1987876"/>
                  <a:pt x="2799290" y="1964635"/>
                  <a:pt x="2776430" y="1959206"/>
                </a:cubicBezTo>
                <a:cubicBezTo>
                  <a:pt x="2746617" y="1955682"/>
                  <a:pt x="2731663" y="1991401"/>
                  <a:pt x="2746331" y="2014451"/>
                </a:cubicBezTo>
                <a:cubicBezTo>
                  <a:pt x="2761762" y="2038454"/>
                  <a:pt x="2794623" y="2031406"/>
                  <a:pt x="2801290" y="2002640"/>
                </a:cubicBezTo>
                <a:close/>
              </a:path>
              <a:path w="3942022" h="4005092">
                <a:moveTo>
                  <a:pt x="2682133" y="1942537"/>
                </a:moveTo>
                <a:cubicBezTo>
                  <a:pt x="2651748" y="1938918"/>
                  <a:pt x="2636508" y="1974637"/>
                  <a:pt x="2651557" y="1997687"/>
                </a:cubicBezTo>
                <a:cubicBezTo>
                  <a:pt x="2667178" y="2021690"/>
                  <a:pt x="2700706" y="2014737"/>
                  <a:pt x="2707565" y="1986067"/>
                </a:cubicBezTo>
                <a:cubicBezTo>
                  <a:pt x="2711089" y="1971303"/>
                  <a:pt x="2705564" y="1948062"/>
                  <a:pt x="2682133" y="1942537"/>
                </a:cubicBezTo>
                <a:close/>
              </a:path>
              <a:path w="3942022" h="4005092">
                <a:moveTo>
                  <a:pt x="431661" y="1608591"/>
                </a:moveTo>
                <a:cubicBezTo>
                  <a:pt x="441186" y="1628498"/>
                  <a:pt x="464903" y="1619068"/>
                  <a:pt x="473190" y="1592113"/>
                </a:cubicBezTo>
                <a:cubicBezTo>
                  <a:pt x="477667" y="1577539"/>
                  <a:pt x="476714" y="1555060"/>
                  <a:pt x="460236" y="1550774"/>
                </a:cubicBezTo>
                <a:cubicBezTo>
                  <a:pt x="437090" y="1548583"/>
                  <a:pt x="421469" y="1587255"/>
                  <a:pt x="431661" y="1608591"/>
                </a:cubicBezTo>
                <a:close/>
              </a:path>
              <a:path w="3942022" h="4005092">
                <a:moveTo>
                  <a:pt x="395371" y="1539344"/>
                </a:moveTo>
                <a:cubicBezTo>
                  <a:pt x="372892" y="1537344"/>
                  <a:pt x="357747" y="1579825"/>
                  <a:pt x="368796" y="1599542"/>
                </a:cubicBezTo>
                <a:cubicBezTo>
                  <a:pt x="378035" y="1616020"/>
                  <a:pt x="398895" y="1605448"/>
                  <a:pt x="406610" y="1580397"/>
                </a:cubicBezTo>
                <a:cubicBezTo>
                  <a:pt x="411087" y="1565728"/>
                  <a:pt x="410611" y="1543345"/>
                  <a:pt x="395371" y="1539344"/>
                </a:cubicBezTo>
                <a:close/>
              </a:path>
              <a:path w="3942022" h="4005092">
                <a:moveTo>
                  <a:pt x="335649" y="1528771"/>
                </a:moveTo>
                <a:cubicBezTo>
                  <a:pt x="314980" y="1527057"/>
                  <a:pt x="300121" y="1569634"/>
                  <a:pt x="309836" y="1589065"/>
                </a:cubicBezTo>
                <a:cubicBezTo>
                  <a:pt x="317932" y="1605352"/>
                  <a:pt x="337363" y="1594589"/>
                  <a:pt x="344983" y="1569443"/>
                </a:cubicBezTo>
                <a:cubicBezTo>
                  <a:pt x="349460" y="1554870"/>
                  <a:pt x="349460" y="1532581"/>
                  <a:pt x="335649" y="1528771"/>
                </a:cubicBezTo>
                <a:close/>
              </a:path>
              <a:path w="3942022" h="4005092">
                <a:moveTo>
                  <a:pt x="280975" y="1519151"/>
                </a:moveTo>
                <a:cubicBezTo>
                  <a:pt x="261068" y="1517722"/>
                  <a:pt x="246685" y="1563919"/>
                  <a:pt x="256972" y="1581540"/>
                </a:cubicBezTo>
                <a:cubicBezTo>
                  <a:pt x="264783" y="1594970"/>
                  <a:pt x="281452" y="1583445"/>
                  <a:pt x="288691" y="1559537"/>
                </a:cubicBezTo>
                <a:cubicBezTo>
                  <a:pt x="293072" y="1544964"/>
                  <a:pt x="293644" y="1522771"/>
                  <a:pt x="280975" y="1519151"/>
                </a:cubicBezTo>
                <a:close/>
              </a:path>
              <a:path w="3942022" h="4005092">
                <a:moveTo>
                  <a:pt x="231541" y="1510483"/>
                </a:moveTo>
                <a:cubicBezTo>
                  <a:pt x="213538" y="1509340"/>
                  <a:pt x="199346" y="1555632"/>
                  <a:pt x="208204" y="1573063"/>
                </a:cubicBezTo>
                <a:cubicBezTo>
                  <a:pt x="214967" y="1586302"/>
                  <a:pt x="230302" y="1574587"/>
                  <a:pt x="237446" y="1550584"/>
                </a:cubicBezTo>
                <a:cubicBezTo>
                  <a:pt x="241828" y="1535915"/>
                  <a:pt x="242875" y="1513817"/>
                  <a:pt x="231541" y="1510483"/>
                </a:cubicBezTo>
                <a:close/>
              </a:path>
              <a:path w="3942022" h="4005092">
                <a:moveTo>
                  <a:pt x="187249" y="1502673"/>
                </a:moveTo>
                <a:cubicBezTo>
                  <a:pt x="170485" y="1501816"/>
                  <a:pt x="156484" y="1552298"/>
                  <a:pt x="165342" y="1566967"/>
                </a:cubicBezTo>
                <a:cubicBezTo>
                  <a:pt x="171533" y="1577254"/>
                  <a:pt x="184678" y="1564871"/>
                  <a:pt x="191250" y="1542392"/>
                </a:cubicBezTo>
                <a:cubicBezTo>
                  <a:pt x="195631" y="1527724"/>
                  <a:pt x="197251" y="1505721"/>
                  <a:pt x="187249" y="1502673"/>
                </a:cubicBezTo>
                <a:close/>
              </a:path>
              <a:path w="3942022" h="4005092">
                <a:moveTo>
                  <a:pt x="150388" y="1535153"/>
                </a:moveTo>
                <a:cubicBezTo>
                  <a:pt x="154674" y="1520485"/>
                  <a:pt x="156769" y="1498577"/>
                  <a:pt x="148006" y="1495720"/>
                </a:cubicBezTo>
                <a:cubicBezTo>
                  <a:pt x="132671" y="1495243"/>
                  <a:pt x="119050" y="1545250"/>
                  <a:pt x="126670" y="1560109"/>
                </a:cubicBezTo>
                <a:cubicBezTo>
                  <a:pt x="131909" y="1570205"/>
                  <a:pt x="143815" y="1557632"/>
                  <a:pt x="150388" y="1535153"/>
                </a:cubicBezTo>
                <a:close/>
              </a:path>
              <a:path w="3942022" h="4005092">
                <a:moveTo>
                  <a:pt x="114669" y="1528867"/>
                </a:moveTo>
                <a:cubicBezTo>
                  <a:pt x="118860" y="1514198"/>
                  <a:pt x="121432" y="1492386"/>
                  <a:pt x="114002" y="1489719"/>
                </a:cubicBezTo>
                <a:cubicBezTo>
                  <a:pt x="99619" y="1489624"/>
                  <a:pt x="86570" y="1543821"/>
                  <a:pt x="93904" y="1555537"/>
                </a:cubicBezTo>
                <a:cubicBezTo>
                  <a:pt x="98572" y="1562966"/>
                  <a:pt x="108478" y="1550298"/>
                  <a:pt x="114669" y="1528867"/>
                </a:cubicBezTo>
                <a:close/>
              </a:path>
              <a:path w="3942022" h="4005092">
                <a:moveTo>
                  <a:pt x="83903" y="1523437"/>
                </a:moveTo>
                <a:cubicBezTo>
                  <a:pt x="88094" y="1508769"/>
                  <a:pt x="91142" y="1487052"/>
                  <a:pt x="85046" y="1484575"/>
                </a:cubicBezTo>
                <a:cubicBezTo>
                  <a:pt x="73426" y="1484766"/>
                  <a:pt x="59805" y="1539535"/>
                  <a:pt x="65329" y="1550488"/>
                </a:cubicBezTo>
                <a:cubicBezTo>
                  <a:pt x="68949" y="1557727"/>
                  <a:pt x="77807" y="1544869"/>
                  <a:pt x="83903" y="1523437"/>
                </a:cubicBezTo>
                <a:close/>
              </a:path>
              <a:path w="3942022" h="4005092">
                <a:moveTo>
                  <a:pt x="61138" y="1480384"/>
                </a:moveTo>
                <a:cubicBezTo>
                  <a:pt x="50280" y="1481146"/>
                  <a:pt x="37612" y="1540106"/>
                  <a:pt x="42374" y="1547250"/>
                </a:cubicBezTo>
                <a:cubicBezTo>
                  <a:pt x="45422" y="1551917"/>
                  <a:pt x="52756" y="1538963"/>
                  <a:pt x="58376" y="1518865"/>
                </a:cubicBezTo>
                <a:cubicBezTo>
                  <a:pt x="62472" y="1504292"/>
                  <a:pt x="66091" y="1482670"/>
                  <a:pt x="61138" y="1480384"/>
                </a:cubicBezTo>
                <a:close/>
              </a:path>
              <a:path w="3942022" h="4005092">
                <a:moveTo>
                  <a:pt x="42469" y="1477146"/>
                </a:moveTo>
                <a:cubicBezTo>
                  <a:pt x="33992" y="1478289"/>
                  <a:pt x="20657" y="1537153"/>
                  <a:pt x="23991" y="1544107"/>
                </a:cubicBezTo>
                <a:cubicBezTo>
                  <a:pt x="26086" y="1548583"/>
                  <a:pt x="32563" y="1535439"/>
                  <a:pt x="38088" y="1515436"/>
                </a:cubicBezTo>
                <a:cubicBezTo>
                  <a:pt x="42088" y="1500673"/>
                  <a:pt x="46089" y="1479146"/>
                  <a:pt x="42469" y="1477146"/>
                </a:cubicBezTo>
                <a:close/>
              </a:path>
              <a:path w="3942022" h="4005092">
                <a:moveTo>
                  <a:pt x="22657" y="1512674"/>
                </a:moveTo>
                <a:cubicBezTo>
                  <a:pt x="26658" y="1498006"/>
                  <a:pt x="31230" y="1476479"/>
                  <a:pt x="28849" y="1474765"/>
                </a:cubicBezTo>
                <a:cubicBezTo>
                  <a:pt x="23515" y="1476193"/>
                  <a:pt x="7036" y="1539535"/>
                  <a:pt x="11227" y="1542583"/>
                </a:cubicBezTo>
                <a:cubicBezTo>
                  <a:pt x="14085" y="1541725"/>
                  <a:pt x="19800" y="1523342"/>
                  <a:pt x="22657" y="1512674"/>
                </a:cubicBezTo>
                <a:close/>
              </a:path>
              <a:path w="3942022" h="4005092">
                <a:moveTo>
                  <a:pt x="3936956" y="2124560"/>
                </a:moveTo>
                <a:cubicBezTo>
                  <a:pt x="3938290" y="2120464"/>
                  <a:pt x="3939337" y="2096461"/>
                  <a:pt x="3939528" y="2093699"/>
                </a:cubicBezTo>
                <a:cubicBezTo>
                  <a:pt x="3939528" y="2093318"/>
                  <a:pt x="3941052" y="2059219"/>
                  <a:pt x="3939623" y="2055123"/>
                </a:cubicBezTo>
                <a:cubicBezTo>
                  <a:pt x="3939337" y="2055409"/>
                  <a:pt x="3934194" y="2120369"/>
                  <a:pt x="3936956" y="2124560"/>
                </a:cubicBezTo>
                <a:close/>
              </a:path>
              <a:path w="3942022" h="4005092">
                <a:moveTo>
                  <a:pt x="3930289" y="2123322"/>
                </a:moveTo>
                <a:cubicBezTo>
                  <a:pt x="3932956" y="2119512"/>
                  <a:pt x="3934194" y="2095509"/>
                  <a:pt x="3934289" y="2092747"/>
                </a:cubicBezTo>
                <a:cubicBezTo>
                  <a:pt x="3935051" y="2077697"/>
                  <a:pt x="3935051" y="2055599"/>
                  <a:pt x="3932765" y="2053885"/>
                </a:cubicBezTo>
                <a:cubicBezTo>
                  <a:pt x="3928765" y="2055409"/>
                  <a:pt x="3926002" y="2115702"/>
                  <a:pt x="3929622" y="2123227"/>
                </a:cubicBezTo>
                <a:cubicBezTo>
                  <a:pt x="3929908" y="2123322"/>
                  <a:pt x="3930098" y="2123322"/>
                  <a:pt x="3930289" y="2123322"/>
                </a:cubicBezTo>
                <a:close/>
              </a:path>
              <a:path w="3942022" h="4005092">
                <a:moveTo>
                  <a:pt x="3924098" y="2091032"/>
                </a:moveTo>
                <a:cubicBezTo>
                  <a:pt x="3924955" y="2075983"/>
                  <a:pt x="3924574" y="2053885"/>
                  <a:pt x="3920954" y="2051884"/>
                </a:cubicBezTo>
                <a:cubicBezTo>
                  <a:pt x="3912858" y="2053408"/>
                  <a:pt x="3913715" y="2117702"/>
                  <a:pt x="3917525" y="2121131"/>
                </a:cubicBezTo>
                <a:cubicBezTo>
                  <a:pt x="3920097" y="2123322"/>
                  <a:pt x="3923050" y="2109892"/>
                  <a:pt x="3924098" y="2091032"/>
                </a:cubicBezTo>
                <a:close/>
              </a:path>
              <a:path w="3942022" h="4005092">
                <a:moveTo>
                  <a:pt x="3899809" y="2117416"/>
                </a:moveTo>
                <a:cubicBezTo>
                  <a:pt x="3903333" y="2122084"/>
                  <a:pt x="3907524" y="2108463"/>
                  <a:pt x="3908762" y="2088270"/>
                </a:cubicBezTo>
                <a:cubicBezTo>
                  <a:pt x="3909715" y="2073220"/>
                  <a:pt x="3908857" y="2051027"/>
                  <a:pt x="3904095" y="2048836"/>
                </a:cubicBezTo>
                <a:cubicBezTo>
                  <a:pt x="3894570" y="2049789"/>
                  <a:pt x="3894284" y="2110177"/>
                  <a:pt x="3899809" y="2117416"/>
                </a:cubicBezTo>
                <a:close/>
              </a:path>
              <a:path w="3942022" h="4005092">
                <a:moveTo>
                  <a:pt x="3882092" y="2045026"/>
                </a:moveTo>
                <a:cubicBezTo>
                  <a:pt x="3870281" y="2045503"/>
                  <a:pt x="3870472" y="2105986"/>
                  <a:pt x="3877425" y="2113511"/>
                </a:cubicBezTo>
                <a:cubicBezTo>
                  <a:pt x="3881902" y="2118369"/>
                  <a:pt x="3887045" y="2104939"/>
                  <a:pt x="3888379" y="2084746"/>
                </a:cubicBezTo>
                <a:cubicBezTo>
                  <a:pt x="3889426" y="2069696"/>
                  <a:pt x="3888093" y="2047408"/>
                  <a:pt x="3882092" y="2045026"/>
                </a:cubicBezTo>
                <a:close/>
              </a:path>
              <a:path w="3942022" h="4005092">
                <a:moveTo>
                  <a:pt x="3855041" y="2040264"/>
                </a:moveTo>
                <a:cubicBezTo>
                  <a:pt x="3842087" y="2040359"/>
                  <a:pt x="3840277" y="2095890"/>
                  <a:pt x="3849040" y="2107701"/>
                </a:cubicBezTo>
                <a:cubicBezTo>
                  <a:pt x="3854565" y="2115226"/>
                  <a:pt x="3861328" y="2101891"/>
                  <a:pt x="3862947" y="2080269"/>
                </a:cubicBezTo>
                <a:cubicBezTo>
                  <a:pt x="3863995" y="2065219"/>
                  <a:pt x="3862375" y="2042836"/>
                  <a:pt x="3855041" y="2040264"/>
                </a:cubicBezTo>
                <a:close/>
              </a:path>
              <a:path w="3942022" h="4005092">
                <a:moveTo>
                  <a:pt x="3823037" y="2034549"/>
                </a:moveTo>
                <a:cubicBezTo>
                  <a:pt x="3807797" y="2034168"/>
                  <a:pt x="3805987" y="2089699"/>
                  <a:pt x="3816370" y="2101795"/>
                </a:cubicBezTo>
                <a:cubicBezTo>
                  <a:pt x="3822847" y="2109415"/>
                  <a:pt x="3830657" y="2096271"/>
                  <a:pt x="3832467" y="2074744"/>
                </a:cubicBezTo>
                <a:cubicBezTo>
                  <a:pt x="3833610" y="2059790"/>
                  <a:pt x="3831515" y="2037406"/>
                  <a:pt x="3823037" y="2034549"/>
                </a:cubicBezTo>
                <a:close/>
              </a:path>
              <a:path w="3942022" h="4005092">
                <a:moveTo>
                  <a:pt x="3785794" y="2027977"/>
                </a:moveTo>
                <a:cubicBezTo>
                  <a:pt x="3785414" y="2027977"/>
                  <a:pt x="3784842" y="2027881"/>
                  <a:pt x="3784461" y="2027881"/>
                </a:cubicBezTo>
                <a:cubicBezTo>
                  <a:pt x="3769983" y="2029215"/>
                  <a:pt x="3765316" y="2081317"/>
                  <a:pt x="3778460" y="2095128"/>
                </a:cubicBezTo>
                <a:cubicBezTo>
                  <a:pt x="3785985" y="2102938"/>
                  <a:pt x="3794843" y="2089984"/>
                  <a:pt x="3796748" y="2068458"/>
                </a:cubicBezTo>
                <a:cubicBezTo>
                  <a:pt x="3798177" y="2053599"/>
                  <a:pt x="3795605" y="2031120"/>
                  <a:pt x="3785794" y="2027977"/>
                </a:cubicBezTo>
                <a:close/>
              </a:path>
              <a:path w="3942022" h="4005092">
                <a:moveTo>
                  <a:pt x="3743694" y="2020642"/>
                </a:moveTo>
                <a:cubicBezTo>
                  <a:pt x="3725597" y="2019595"/>
                  <a:pt x="3721882" y="2070744"/>
                  <a:pt x="3734359" y="2086270"/>
                </a:cubicBezTo>
                <a:cubicBezTo>
                  <a:pt x="3742932" y="2096938"/>
                  <a:pt x="3753886" y="2084365"/>
                  <a:pt x="3756172" y="2061409"/>
                </a:cubicBezTo>
                <a:cubicBezTo>
                  <a:pt x="3757696" y="2046455"/>
                  <a:pt x="3754743" y="2023881"/>
                  <a:pt x="3743694" y="2020642"/>
                </a:cubicBezTo>
                <a:close/>
              </a:path>
              <a:path w="3942022" h="4005092">
                <a:moveTo>
                  <a:pt x="3696545" y="2012260"/>
                </a:moveTo>
                <a:cubicBezTo>
                  <a:pt x="3696069" y="2012260"/>
                  <a:pt x="3695402" y="2012165"/>
                  <a:pt x="3694831" y="2012165"/>
                </a:cubicBezTo>
                <a:cubicBezTo>
                  <a:pt x="3677972" y="2012832"/>
                  <a:pt x="3671685" y="2061219"/>
                  <a:pt x="3686353" y="2077792"/>
                </a:cubicBezTo>
                <a:cubicBezTo>
                  <a:pt x="3695878" y="2088556"/>
                  <a:pt x="3708070" y="2076268"/>
                  <a:pt x="3710452" y="2053408"/>
                </a:cubicBezTo>
                <a:cubicBezTo>
                  <a:pt x="3712071" y="2038359"/>
                  <a:pt x="3708737" y="2015785"/>
                  <a:pt x="3696545" y="2012260"/>
                </a:cubicBezTo>
                <a:close/>
              </a:path>
              <a:path w="3942022" h="4005092">
                <a:moveTo>
                  <a:pt x="3644253" y="2003021"/>
                </a:moveTo>
                <a:cubicBezTo>
                  <a:pt x="3623774" y="2001402"/>
                  <a:pt x="3617869" y="2048551"/>
                  <a:pt x="3631775" y="2066648"/>
                </a:cubicBezTo>
                <a:cubicBezTo>
                  <a:pt x="3642348" y="2080459"/>
                  <a:pt x="3657016" y="2068839"/>
                  <a:pt x="3659779" y="2044360"/>
                </a:cubicBezTo>
                <a:cubicBezTo>
                  <a:pt x="3661493" y="2029501"/>
                  <a:pt x="3657778" y="2006831"/>
                  <a:pt x="3644253" y="2003021"/>
                </a:cubicBezTo>
                <a:close/>
              </a:path>
              <a:path w="3942022" h="4005092">
                <a:moveTo>
                  <a:pt x="3587103" y="1993020"/>
                </a:moveTo>
                <a:cubicBezTo>
                  <a:pt x="3564815" y="1991115"/>
                  <a:pt x="3558433" y="2038073"/>
                  <a:pt x="3573577" y="2056456"/>
                </a:cubicBezTo>
                <a:cubicBezTo>
                  <a:pt x="3585103" y="2070458"/>
                  <a:pt x="3601105" y="2059028"/>
                  <a:pt x="3604153" y="2034644"/>
                </a:cubicBezTo>
                <a:cubicBezTo>
                  <a:pt x="3605867" y="2019690"/>
                  <a:pt x="3601867" y="1996925"/>
                  <a:pt x="3587103" y="1993020"/>
                </a:cubicBezTo>
                <a:close/>
              </a:path>
              <a:path w="3942022" h="4005092">
                <a:moveTo>
                  <a:pt x="3457468" y="1970160"/>
                </a:moveTo>
                <a:cubicBezTo>
                  <a:pt x="3432703" y="1967683"/>
                  <a:pt x="3424321" y="2010832"/>
                  <a:pt x="3440037" y="2031120"/>
                </a:cubicBezTo>
                <a:cubicBezTo>
                  <a:pt x="3453181" y="2048170"/>
                  <a:pt x="3473851" y="2037787"/>
                  <a:pt x="3477375" y="2012260"/>
                </a:cubicBezTo>
                <a:cubicBezTo>
                  <a:pt x="3479470" y="1997401"/>
                  <a:pt x="3474708" y="1974541"/>
                  <a:pt x="3457468" y="1970160"/>
                </a:cubicBezTo>
                <a:close/>
              </a:path>
              <a:path w="3942022" h="4005092">
                <a:moveTo>
                  <a:pt x="3406604" y="1999783"/>
                </a:moveTo>
                <a:cubicBezTo>
                  <a:pt x="3408890" y="1984924"/>
                  <a:pt x="3403747" y="1961968"/>
                  <a:pt x="3385268" y="1957396"/>
                </a:cubicBezTo>
                <a:cubicBezTo>
                  <a:pt x="3359836" y="1954729"/>
                  <a:pt x="3349931" y="1993972"/>
                  <a:pt x="3364885" y="2015785"/>
                </a:cubicBezTo>
                <a:cubicBezTo>
                  <a:pt x="3378601" y="2036168"/>
                  <a:pt x="3402413" y="2027024"/>
                  <a:pt x="3406604" y="1999783"/>
                </a:cubicBezTo>
                <a:close/>
              </a:path>
              <a:path w="3942022" h="4005092">
                <a:moveTo>
                  <a:pt x="3330595" y="1986352"/>
                </a:moveTo>
                <a:cubicBezTo>
                  <a:pt x="3332976" y="1971589"/>
                  <a:pt x="3327547" y="1948538"/>
                  <a:pt x="3308211" y="1943776"/>
                </a:cubicBezTo>
                <a:cubicBezTo>
                  <a:pt x="3281636" y="1940918"/>
                  <a:pt x="3271064" y="1979971"/>
                  <a:pt x="3286589" y="2001973"/>
                </a:cubicBezTo>
                <a:cubicBezTo>
                  <a:pt x="3301162" y="2022643"/>
                  <a:pt x="3326213" y="2013689"/>
                  <a:pt x="3330595" y="1986352"/>
                </a:cubicBezTo>
                <a:close/>
              </a:path>
              <a:path w="3942022" h="4005092">
                <a:moveTo>
                  <a:pt x="3227820" y="1929679"/>
                </a:moveTo>
                <a:cubicBezTo>
                  <a:pt x="3200198" y="1926631"/>
                  <a:pt x="3189244" y="1965588"/>
                  <a:pt x="3205341" y="1987686"/>
                </a:cubicBezTo>
                <a:cubicBezTo>
                  <a:pt x="3220390" y="2008355"/>
                  <a:pt x="3246489" y="1999592"/>
                  <a:pt x="3251061" y="1972351"/>
                </a:cubicBezTo>
                <a:cubicBezTo>
                  <a:pt x="3253633" y="1957587"/>
                  <a:pt x="3248108" y="1934536"/>
                  <a:pt x="3227820" y="1929679"/>
                </a:cubicBezTo>
                <a:close/>
              </a:path>
              <a:path w="3942022" h="4005092">
                <a:moveTo>
                  <a:pt x="3144952" y="1915010"/>
                </a:moveTo>
                <a:cubicBezTo>
                  <a:pt x="3116473" y="1911772"/>
                  <a:pt x="3105043" y="1950729"/>
                  <a:pt x="3121616" y="1972922"/>
                </a:cubicBezTo>
                <a:cubicBezTo>
                  <a:pt x="3137047" y="1993687"/>
                  <a:pt x="3164002" y="1985114"/>
                  <a:pt x="3168956" y="1957873"/>
                </a:cubicBezTo>
                <a:cubicBezTo>
                  <a:pt x="3171432" y="1943109"/>
                  <a:pt x="3165812" y="1920058"/>
                  <a:pt x="3144952" y="1915010"/>
                </a:cubicBezTo>
                <a:close/>
              </a:path>
              <a:path w="3942022" h="4005092">
                <a:moveTo>
                  <a:pt x="3033319" y="1955110"/>
                </a:moveTo>
                <a:cubicBezTo>
                  <a:pt x="3048274" y="1978828"/>
                  <a:pt x="3078373" y="1971493"/>
                  <a:pt x="3083707" y="1942823"/>
                </a:cubicBezTo>
                <a:cubicBezTo>
                  <a:pt x="3086469" y="1928059"/>
                  <a:pt x="3080754" y="1905009"/>
                  <a:pt x="3059418" y="1899961"/>
                </a:cubicBezTo>
                <a:cubicBezTo>
                  <a:pt x="3031795" y="1896722"/>
                  <a:pt x="3019127" y="1932346"/>
                  <a:pt x="3033319" y="1955110"/>
                </a:cubicBezTo>
                <a:close/>
              </a:path>
              <a:path w="3942022" h="4005092">
                <a:moveTo>
                  <a:pt x="2944547" y="1939394"/>
                </a:moveTo>
                <a:cubicBezTo>
                  <a:pt x="2959786" y="1963111"/>
                  <a:pt x="2990838" y="1955968"/>
                  <a:pt x="2996458" y="1927393"/>
                </a:cubicBezTo>
                <a:cubicBezTo>
                  <a:pt x="2999315" y="1912724"/>
                  <a:pt x="2993505" y="1889578"/>
                  <a:pt x="2971502" y="1884435"/>
                </a:cubicBezTo>
                <a:cubicBezTo>
                  <a:pt x="2943118" y="1881101"/>
                  <a:pt x="2929973" y="1916725"/>
                  <a:pt x="2944547" y="1939394"/>
                </a:cubicBezTo>
                <a:close/>
              </a:path>
              <a:path w="3942022" h="4005092">
                <a:moveTo>
                  <a:pt x="2853868" y="1923392"/>
                </a:moveTo>
                <a:cubicBezTo>
                  <a:pt x="2869394" y="1947205"/>
                  <a:pt x="2901208" y="1940156"/>
                  <a:pt x="2907018" y="1911581"/>
                </a:cubicBezTo>
                <a:cubicBezTo>
                  <a:pt x="2909971" y="1896913"/>
                  <a:pt x="2904160" y="1873862"/>
                  <a:pt x="2881586" y="1868528"/>
                </a:cubicBezTo>
                <a:cubicBezTo>
                  <a:pt x="2852535" y="1865194"/>
                  <a:pt x="2839009" y="1900627"/>
                  <a:pt x="2853868" y="1923392"/>
                </a:cubicBezTo>
                <a:close/>
              </a:path>
              <a:path w="3942022" h="4005092">
                <a:moveTo>
                  <a:pt x="2815292" y="1895484"/>
                </a:moveTo>
                <a:cubicBezTo>
                  <a:pt x="2818435" y="1880815"/>
                  <a:pt x="2812530" y="1857765"/>
                  <a:pt x="2789765" y="1852336"/>
                </a:cubicBezTo>
                <a:cubicBezTo>
                  <a:pt x="2760238" y="1848811"/>
                  <a:pt x="2746141" y="1884244"/>
                  <a:pt x="2761190" y="1907009"/>
                </a:cubicBezTo>
                <a:cubicBezTo>
                  <a:pt x="2776906" y="1931012"/>
                  <a:pt x="2809291" y="1924059"/>
                  <a:pt x="2815292" y="1895484"/>
                </a:cubicBezTo>
                <a:close/>
              </a:path>
              <a:path w="3942022" h="4005092">
                <a:moveTo>
                  <a:pt x="489192" y="1446761"/>
                </a:moveTo>
                <a:cubicBezTo>
                  <a:pt x="466141" y="1444475"/>
                  <a:pt x="448996" y="1482385"/>
                  <a:pt x="458331" y="1503340"/>
                </a:cubicBezTo>
                <a:cubicBezTo>
                  <a:pt x="467094" y="1522866"/>
                  <a:pt x="491097" y="1513817"/>
                  <a:pt x="500527" y="1487338"/>
                </a:cubicBezTo>
                <a:cubicBezTo>
                  <a:pt x="505670" y="1473050"/>
                  <a:pt x="505480" y="1450952"/>
                  <a:pt x="489192" y="1446761"/>
                </a:cubicBezTo>
                <a:close/>
              </a:path>
              <a:path w="3942022" h="4005092">
                <a:moveTo>
                  <a:pt x="424803" y="1435331"/>
                </a:moveTo>
                <a:cubicBezTo>
                  <a:pt x="402514" y="1433331"/>
                  <a:pt x="385560" y="1474955"/>
                  <a:pt x="395752" y="1494196"/>
                </a:cubicBezTo>
                <a:cubicBezTo>
                  <a:pt x="404324" y="1510483"/>
                  <a:pt x="425565" y="1500196"/>
                  <a:pt x="434328" y="1475622"/>
                </a:cubicBezTo>
                <a:cubicBezTo>
                  <a:pt x="439376" y="1461334"/>
                  <a:pt x="439852" y="1439332"/>
                  <a:pt x="424803" y="1435331"/>
                </a:cubicBezTo>
                <a:close/>
              </a:path>
              <a:path w="3942022" h="4005092">
                <a:moveTo>
                  <a:pt x="365462" y="1424949"/>
                </a:moveTo>
                <a:cubicBezTo>
                  <a:pt x="344888" y="1423234"/>
                  <a:pt x="328219" y="1464859"/>
                  <a:pt x="337078" y="1484004"/>
                </a:cubicBezTo>
                <a:cubicBezTo>
                  <a:pt x="344507" y="1500101"/>
                  <a:pt x="364414" y="1489528"/>
                  <a:pt x="373082" y="1464954"/>
                </a:cubicBezTo>
                <a:lnTo>
                  <a:pt x="373082" y="1464954"/>
                </a:lnTo>
                <a:cubicBezTo>
                  <a:pt x="378130" y="1450571"/>
                  <a:pt x="379083" y="1428664"/>
                  <a:pt x="365462" y="1424949"/>
                </a:cubicBezTo>
                <a:close/>
              </a:path>
              <a:path w="3942022" h="4005092">
                <a:moveTo>
                  <a:pt x="317075" y="1454953"/>
                </a:moveTo>
                <a:cubicBezTo>
                  <a:pt x="322123" y="1440665"/>
                  <a:pt x="323647" y="1418853"/>
                  <a:pt x="311170" y="1415329"/>
                </a:cubicBezTo>
                <a:cubicBezTo>
                  <a:pt x="291453" y="1413900"/>
                  <a:pt x="274879" y="1459048"/>
                  <a:pt x="284404" y="1476384"/>
                </a:cubicBezTo>
                <a:cubicBezTo>
                  <a:pt x="291643" y="1489719"/>
                  <a:pt x="308693" y="1478479"/>
                  <a:pt x="317075" y="1454953"/>
                </a:cubicBezTo>
                <a:close/>
              </a:path>
              <a:path w="3942022" h="4005092">
                <a:moveTo>
                  <a:pt x="262021" y="1406661"/>
                </a:moveTo>
                <a:cubicBezTo>
                  <a:pt x="244114" y="1405518"/>
                  <a:pt x="227731" y="1450762"/>
                  <a:pt x="235827" y="1467811"/>
                </a:cubicBezTo>
                <a:cubicBezTo>
                  <a:pt x="242018" y="1480861"/>
                  <a:pt x="257830" y="1469431"/>
                  <a:pt x="266116" y="1445999"/>
                </a:cubicBezTo>
                <a:lnTo>
                  <a:pt x="266116" y="1445999"/>
                </a:lnTo>
                <a:cubicBezTo>
                  <a:pt x="271165" y="1431712"/>
                  <a:pt x="273260" y="1409995"/>
                  <a:pt x="262021" y="1406661"/>
                </a:cubicBezTo>
                <a:close/>
              </a:path>
              <a:path w="3942022" h="4005092">
                <a:moveTo>
                  <a:pt x="220301" y="1437903"/>
                </a:moveTo>
                <a:cubicBezTo>
                  <a:pt x="225349" y="1423520"/>
                  <a:pt x="227921" y="1401994"/>
                  <a:pt x="218110" y="1398946"/>
                </a:cubicBezTo>
                <a:cubicBezTo>
                  <a:pt x="200680" y="1398088"/>
                  <a:pt x="184773" y="1446952"/>
                  <a:pt x="193250" y="1461811"/>
                </a:cubicBezTo>
                <a:cubicBezTo>
                  <a:pt x="198870" y="1471907"/>
                  <a:pt x="212586" y="1459906"/>
                  <a:pt x="220301" y="1437903"/>
                </a:cubicBezTo>
                <a:close/>
              </a:path>
              <a:path w="3942022" h="4005092">
                <a:moveTo>
                  <a:pt x="179629" y="1430759"/>
                </a:moveTo>
                <a:cubicBezTo>
                  <a:pt x="184582" y="1416376"/>
                  <a:pt x="187726" y="1394945"/>
                  <a:pt x="179058" y="1392088"/>
                </a:cubicBezTo>
                <a:cubicBezTo>
                  <a:pt x="163723" y="1391611"/>
                  <a:pt x="147816" y="1440475"/>
                  <a:pt x="154674" y="1455048"/>
                </a:cubicBezTo>
                <a:cubicBezTo>
                  <a:pt x="159341" y="1464954"/>
                  <a:pt x="171914" y="1452762"/>
                  <a:pt x="179629" y="1430759"/>
                </a:cubicBezTo>
                <a:close/>
              </a:path>
              <a:path w="3942022" h="4005092">
                <a:moveTo>
                  <a:pt x="145244" y="1386087"/>
                </a:moveTo>
                <a:cubicBezTo>
                  <a:pt x="130957" y="1385896"/>
                  <a:pt x="115240" y="1438951"/>
                  <a:pt x="122003" y="1450476"/>
                </a:cubicBezTo>
                <a:cubicBezTo>
                  <a:pt x="126289" y="1457715"/>
                  <a:pt x="136957" y="1445142"/>
                  <a:pt x="144101" y="1424473"/>
                </a:cubicBezTo>
                <a:cubicBezTo>
                  <a:pt x="148959" y="1410090"/>
                  <a:pt x="152578" y="1388754"/>
                  <a:pt x="145244" y="1386087"/>
                </a:cubicBezTo>
                <a:close/>
              </a:path>
              <a:path w="3942022" h="4005092">
                <a:moveTo>
                  <a:pt x="93523" y="1445428"/>
                </a:moveTo>
                <a:cubicBezTo>
                  <a:pt x="96857" y="1452571"/>
                  <a:pt x="106287" y="1439998"/>
                  <a:pt x="113431" y="1419043"/>
                </a:cubicBezTo>
                <a:cubicBezTo>
                  <a:pt x="118288" y="1404661"/>
                  <a:pt x="122479" y="1383420"/>
                  <a:pt x="116383" y="1380943"/>
                </a:cubicBezTo>
                <a:cubicBezTo>
                  <a:pt x="104858" y="1381229"/>
                  <a:pt x="88570" y="1434760"/>
                  <a:pt x="93523" y="1445428"/>
                </a:cubicBezTo>
                <a:close/>
              </a:path>
              <a:path w="3942022" h="4005092">
                <a:moveTo>
                  <a:pt x="70663" y="1442284"/>
                </a:moveTo>
                <a:cubicBezTo>
                  <a:pt x="73426" y="1446856"/>
                  <a:pt x="81617" y="1433902"/>
                  <a:pt x="88094" y="1414662"/>
                </a:cubicBezTo>
                <a:cubicBezTo>
                  <a:pt x="92952" y="1400279"/>
                  <a:pt x="97619" y="1379038"/>
                  <a:pt x="92761" y="1376848"/>
                </a:cubicBezTo>
                <a:cubicBezTo>
                  <a:pt x="81903" y="1377514"/>
                  <a:pt x="66282" y="1435141"/>
                  <a:pt x="70663" y="1442284"/>
                </a:cubicBezTo>
                <a:close/>
              </a:path>
              <a:path w="3942022" h="4005092">
                <a:moveTo>
                  <a:pt x="74188" y="1373514"/>
                </a:moveTo>
                <a:cubicBezTo>
                  <a:pt x="65710" y="1374657"/>
                  <a:pt x="49423" y="1432188"/>
                  <a:pt x="52280" y="1438951"/>
                </a:cubicBezTo>
                <a:cubicBezTo>
                  <a:pt x="54090" y="1443237"/>
                  <a:pt x="61329" y="1430188"/>
                  <a:pt x="67806" y="1410947"/>
                </a:cubicBezTo>
                <a:cubicBezTo>
                  <a:pt x="72568" y="1396660"/>
                  <a:pt x="77712" y="1375514"/>
                  <a:pt x="74188" y="1373514"/>
                </a:cubicBezTo>
                <a:close/>
              </a:path>
              <a:path w="3942022" h="4005092">
                <a:moveTo>
                  <a:pt x="52566" y="1408375"/>
                </a:moveTo>
                <a:cubicBezTo>
                  <a:pt x="57328" y="1393993"/>
                  <a:pt x="62948" y="1372942"/>
                  <a:pt x="60662" y="1371228"/>
                </a:cubicBezTo>
                <a:cubicBezTo>
                  <a:pt x="55328" y="1372561"/>
                  <a:pt x="35611" y="1434569"/>
                  <a:pt x="39612" y="1437522"/>
                </a:cubicBezTo>
                <a:cubicBezTo>
                  <a:pt x="42565" y="1436760"/>
                  <a:pt x="49137" y="1418853"/>
                  <a:pt x="52566" y="1408375"/>
                </a:cubicBezTo>
                <a:close/>
              </a:path>
              <a:path w="3942022" h="4005092">
                <a:moveTo>
                  <a:pt x="3941242" y="1952348"/>
                </a:moveTo>
                <a:cubicBezTo>
                  <a:pt x="3941814" y="1972541"/>
                  <a:pt x="3942100" y="1992734"/>
                  <a:pt x="3942004" y="2012927"/>
                </a:cubicBezTo>
                <a:cubicBezTo>
                  <a:pt x="3942004" y="1998544"/>
                  <a:pt x="3941528" y="1963492"/>
                  <a:pt x="3941242" y="1952348"/>
                </a:cubicBezTo>
                <a:close/>
              </a:path>
              <a:path w="3942022" h="4005092">
                <a:moveTo>
                  <a:pt x="3939337" y="1948062"/>
                </a:moveTo>
                <a:cubicBezTo>
                  <a:pt x="3939052" y="1948348"/>
                  <a:pt x="3937337" y="2012546"/>
                  <a:pt x="3940385" y="2016642"/>
                </a:cubicBezTo>
                <a:cubicBezTo>
                  <a:pt x="3941433" y="2012546"/>
                  <a:pt x="3941242" y="1988734"/>
                  <a:pt x="3941242" y="1986067"/>
                </a:cubicBezTo>
                <a:cubicBezTo>
                  <a:pt x="3941242" y="1985686"/>
                  <a:pt x="3940861" y="1952062"/>
                  <a:pt x="3939337" y="1948062"/>
                </a:cubicBezTo>
                <a:close/>
              </a:path>
              <a:path w="3942022" h="4005092">
                <a:moveTo>
                  <a:pt x="3932575" y="1946824"/>
                </a:moveTo>
                <a:cubicBezTo>
                  <a:pt x="3928669" y="1948348"/>
                  <a:pt x="3929146" y="2007879"/>
                  <a:pt x="3933051" y="2015308"/>
                </a:cubicBezTo>
                <a:cubicBezTo>
                  <a:pt x="3933241" y="2015308"/>
                  <a:pt x="3933527" y="2015404"/>
                  <a:pt x="3933718" y="2015404"/>
                </a:cubicBezTo>
                <a:cubicBezTo>
                  <a:pt x="3936099" y="2011594"/>
                  <a:pt x="3936099" y="1987781"/>
                  <a:pt x="3936099" y="1985114"/>
                </a:cubicBezTo>
                <a:lnTo>
                  <a:pt x="3936099" y="1985114"/>
                </a:lnTo>
                <a:cubicBezTo>
                  <a:pt x="3936004" y="1970255"/>
                  <a:pt x="3934861" y="1948538"/>
                  <a:pt x="3932575" y="1946824"/>
                </a:cubicBezTo>
                <a:close/>
              </a:path>
              <a:path w="3942022" h="4005092">
                <a:moveTo>
                  <a:pt x="3925907" y="1983304"/>
                </a:moveTo>
                <a:cubicBezTo>
                  <a:pt x="3925907" y="1968445"/>
                  <a:pt x="3924383" y="1946633"/>
                  <a:pt x="3920859" y="1944728"/>
                </a:cubicBezTo>
                <a:cubicBezTo>
                  <a:pt x="3912953" y="1946252"/>
                  <a:pt x="3917144" y="2009784"/>
                  <a:pt x="3921145" y="2013213"/>
                </a:cubicBezTo>
                <a:cubicBezTo>
                  <a:pt x="3923716" y="2015499"/>
                  <a:pt x="3925812" y="2002069"/>
                  <a:pt x="3925907" y="1983304"/>
                </a:cubicBezTo>
                <a:lnTo>
                  <a:pt x="3925907" y="1983304"/>
                </a:lnTo>
                <a:close/>
              </a:path>
              <a:path w="3942022" h="4005092">
                <a:moveTo>
                  <a:pt x="3910667" y="1980637"/>
                </a:moveTo>
                <a:cubicBezTo>
                  <a:pt x="3910762" y="1965778"/>
                  <a:pt x="3908857" y="1943966"/>
                  <a:pt x="3904000" y="1941775"/>
                </a:cubicBezTo>
                <a:cubicBezTo>
                  <a:pt x="3894760" y="1942633"/>
                  <a:pt x="3897523" y="2002354"/>
                  <a:pt x="3903333" y="2009593"/>
                </a:cubicBezTo>
                <a:cubicBezTo>
                  <a:pt x="3907143" y="2014165"/>
                  <a:pt x="3910477" y="2000640"/>
                  <a:pt x="3910667" y="1980637"/>
                </a:cubicBezTo>
                <a:close/>
              </a:path>
              <a:path w="3942022" h="4005092">
                <a:moveTo>
                  <a:pt x="3882283" y="1937965"/>
                </a:moveTo>
                <a:cubicBezTo>
                  <a:pt x="3870757" y="1938442"/>
                  <a:pt x="3873996" y="1998163"/>
                  <a:pt x="3881140" y="2005688"/>
                </a:cubicBezTo>
                <a:cubicBezTo>
                  <a:pt x="3885807" y="2010546"/>
                  <a:pt x="3890189" y="1997211"/>
                  <a:pt x="3890474" y="1977113"/>
                </a:cubicBezTo>
                <a:cubicBezTo>
                  <a:pt x="3890760" y="1962254"/>
                  <a:pt x="3888283" y="1940347"/>
                  <a:pt x="3882283" y="1937965"/>
                </a:cubicBezTo>
                <a:close/>
              </a:path>
              <a:path w="3942022" h="4005092">
                <a:moveTo>
                  <a:pt x="3855517" y="1933203"/>
                </a:moveTo>
                <a:cubicBezTo>
                  <a:pt x="3855232" y="1933203"/>
                  <a:pt x="3854851" y="1933203"/>
                  <a:pt x="3854565" y="1933203"/>
                </a:cubicBezTo>
                <a:cubicBezTo>
                  <a:pt x="3843897" y="1935108"/>
                  <a:pt x="3843421" y="1991401"/>
                  <a:pt x="3853898" y="2000830"/>
                </a:cubicBezTo>
                <a:cubicBezTo>
                  <a:pt x="3859518" y="2005879"/>
                  <a:pt x="3864757" y="1992639"/>
                  <a:pt x="3865233" y="1972636"/>
                </a:cubicBezTo>
                <a:cubicBezTo>
                  <a:pt x="3865614" y="1957873"/>
                  <a:pt x="3862756" y="1935870"/>
                  <a:pt x="3855517" y="1933203"/>
                </a:cubicBezTo>
                <a:close/>
              </a:path>
              <a:path w="3942022" h="4005092">
                <a:moveTo>
                  <a:pt x="3823799" y="1927678"/>
                </a:moveTo>
                <a:cubicBezTo>
                  <a:pt x="3808845" y="1927297"/>
                  <a:pt x="3809798" y="1982161"/>
                  <a:pt x="3820561" y="1994163"/>
                </a:cubicBezTo>
                <a:cubicBezTo>
                  <a:pt x="3827323" y="2001688"/>
                  <a:pt x="3834372" y="1988734"/>
                  <a:pt x="3835039" y="1967398"/>
                </a:cubicBezTo>
                <a:cubicBezTo>
                  <a:pt x="3835420" y="1952539"/>
                  <a:pt x="3832276" y="1930441"/>
                  <a:pt x="3823799" y="1927678"/>
                </a:cubicBezTo>
                <a:close/>
              </a:path>
              <a:path w="3942022" h="4005092">
                <a:moveTo>
                  <a:pt x="3786937" y="1921201"/>
                </a:moveTo>
                <a:cubicBezTo>
                  <a:pt x="3786556" y="1921201"/>
                  <a:pt x="3785985" y="1921106"/>
                  <a:pt x="3785604" y="1921106"/>
                </a:cubicBezTo>
                <a:cubicBezTo>
                  <a:pt x="3771507" y="1922344"/>
                  <a:pt x="3769411" y="1973875"/>
                  <a:pt x="3782937" y="1987495"/>
                </a:cubicBezTo>
                <a:cubicBezTo>
                  <a:pt x="3790652" y="1995306"/>
                  <a:pt x="3798844" y="1982447"/>
                  <a:pt x="3799606" y="1961111"/>
                </a:cubicBezTo>
                <a:cubicBezTo>
                  <a:pt x="3800273" y="1946347"/>
                  <a:pt x="3796748" y="1924154"/>
                  <a:pt x="3786937" y="1921201"/>
                </a:cubicBezTo>
                <a:close/>
              </a:path>
              <a:path w="3942022" h="4005092">
                <a:moveTo>
                  <a:pt x="3646729" y="1896436"/>
                </a:moveTo>
                <a:cubicBezTo>
                  <a:pt x="3626536" y="1894817"/>
                  <a:pt x="3622917" y="1941299"/>
                  <a:pt x="3637300" y="1959206"/>
                </a:cubicBezTo>
                <a:cubicBezTo>
                  <a:pt x="3648349" y="1972922"/>
                  <a:pt x="3662255" y="1961397"/>
                  <a:pt x="3663874" y="1937203"/>
                </a:cubicBezTo>
                <a:lnTo>
                  <a:pt x="3663874" y="1937203"/>
                </a:lnTo>
                <a:cubicBezTo>
                  <a:pt x="3664827" y="1922440"/>
                  <a:pt x="3660160" y="1900151"/>
                  <a:pt x="3646729" y="1896436"/>
                </a:cubicBezTo>
                <a:close/>
              </a:path>
              <a:path w="3942022" h="4005092">
                <a:moveTo>
                  <a:pt x="3313926" y="1837762"/>
                </a:moveTo>
                <a:cubicBezTo>
                  <a:pt x="3287637" y="1834905"/>
                  <a:pt x="3278683" y="1873386"/>
                  <a:pt x="3294685" y="1895103"/>
                </a:cubicBezTo>
                <a:cubicBezTo>
                  <a:pt x="3309735" y="1915486"/>
                  <a:pt x="3334119" y="1906723"/>
                  <a:pt x="3337453" y="1879672"/>
                </a:cubicBezTo>
                <a:cubicBezTo>
                  <a:pt x="3339262" y="1865099"/>
                  <a:pt x="3333166" y="1842430"/>
                  <a:pt x="3313926" y="1837762"/>
                </a:cubicBezTo>
                <a:close/>
              </a:path>
              <a:path w="3942022" h="4005092">
                <a:moveTo>
                  <a:pt x="3234297" y="1823761"/>
                </a:moveTo>
                <a:cubicBezTo>
                  <a:pt x="3207056" y="1820713"/>
                  <a:pt x="3197626" y="1859098"/>
                  <a:pt x="3214104" y="1880911"/>
                </a:cubicBezTo>
                <a:cubicBezTo>
                  <a:pt x="3229249" y="1900913"/>
                  <a:pt x="3255157" y="1892150"/>
                  <a:pt x="3258681" y="1865766"/>
                </a:cubicBezTo>
                <a:cubicBezTo>
                  <a:pt x="3260681" y="1851193"/>
                  <a:pt x="3254395" y="1828523"/>
                  <a:pt x="3234297" y="1823761"/>
                </a:cubicBezTo>
                <a:close/>
              </a:path>
              <a:path w="3942022" h="4005092">
                <a:moveTo>
                  <a:pt x="3152191" y="1809187"/>
                </a:moveTo>
                <a:cubicBezTo>
                  <a:pt x="3124093" y="1805949"/>
                  <a:pt x="3113996" y="1844335"/>
                  <a:pt x="3130951" y="1866147"/>
                </a:cubicBezTo>
                <a:cubicBezTo>
                  <a:pt x="3146572" y="1886245"/>
                  <a:pt x="3173242" y="1877577"/>
                  <a:pt x="3177147" y="1851288"/>
                </a:cubicBezTo>
                <a:cubicBezTo>
                  <a:pt x="3179242" y="1836810"/>
                  <a:pt x="3172861" y="1814236"/>
                  <a:pt x="3152191" y="1809187"/>
                </a:cubicBezTo>
                <a:close/>
              </a:path>
              <a:path w="3942022" h="4005092">
                <a:moveTo>
                  <a:pt x="3045226" y="1851097"/>
                </a:moveTo>
                <a:cubicBezTo>
                  <a:pt x="3061514" y="1871767"/>
                  <a:pt x="3088565" y="1863385"/>
                  <a:pt x="3092756" y="1836429"/>
                </a:cubicBezTo>
                <a:cubicBezTo>
                  <a:pt x="3095041" y="1821951"/>
                  <a:pt x="3088660" y="1799281"/>
                  <a:pt x="3067514" y="1794328"/>
                </a:cubicBezTo>
                <a:cubicBezTo>
                  <a:pt x="3038558" y="1790899"/>
                  <a:pt x="3027985" y="1829190"/>
                  <a:pt x="3045226" y="1851097"/>
                </a:cubicBezTo>
                <a:close/>
              </a:path>
              <a:path w="3942022" h="4005092">
                <a:moveTo>
                  <a:pt x="2955405" y="1833000"/>
                </a:moveTo>
                <a:cubicBezTo>
                  <a:pt x="2971121" y="1856527"/>
                  <a:pt x="3001506" y="1849478"/>
                  <a:pt x="3006268" y="1821189"/>
                </a:cubicBezTo>
                <a:cubicBezTo>
                  <a:pt x="3008650" y="1806711"/>
                  <a:pt x="3002268" y="1784137"/>
                  <a:pt x="2980456" y="1778898"/>
                </a:cubicBezTo>
                <a:cubicBezTo>
                  <a:pt x="2951785" y="1775564"/>
                  <a:pt x="2940070" y="1810045"/>
                  <a:pt x="2955405" y="1833000"/>
                </a:cubicBezTo>
                <a:close/>
              </a:path>
              <a:path w="3942022" h="4005092">
                <a:moveTo>
                  <a:pt x="2865394" y="1817093"/>
                </a:moveTo>
                <a:cubicBezTo>
                  <a:pt x="2881300" y="1840620"/>
                  <a:pt x="2912542" y="1833667"/>
                  <a:pt x="2917591" y="1805473"/>
                </a:cubicBezTo>
                <a:cubicBezTo>
                  <a:pt x="2920162" y="1791090"/>
                  <a:pt x="2913781" y="1768420"/>
                  <a:pt x="2891397" y="1763182"/>
                </a:cubicBezTo>
                <a:cubicBezTo>
                  <a:pt x="2862727" y="1759848"/>
                  <a:pt x="2850154" y="1794709"/>
                  <a:pt x="2865394" y="1817093"/>
                </a:cubicBezTo>
                <a:close/>
              </a:path>
              <a:path w="3942022" h="4005092">
                <a:moveTo>
                  <a:pt x="677882" y="1410661"/>
                </a:moveTo>
                <a:cubicBezTo>
                  <a:pt x="683407" y="1396755"/>
                  <a:pt x="682930" y="1375133"/>
                  <a:pt x="664547" y="1370656"/>
                </a:cubicBezTo>
                <a:cubicBezTo>
                  <a:pt x="640068" y="1367989"/>
                  <a:pt x="621113" y="1401708"/>
                  <a:pt x="629495" y="1422949"/>
                </a:cubicBezTo>
                <a:cubicBezTo>
                  <a:pt x="638258" y="1445047"/>
                  <a:pt x="667214" y="1437712"/>
                  <a:pt x="677882" y="1410661"/>
                </a:cubicBezTo>
                <a:close/>
              </a:path>
              <a:path w="3942022" h="4005092">
                <a:moveTo>
                  <a:pt x="602539" y="1397326"/>
                </a:moveTo>
                <a:cubicBezTo>
                  <a:pt x="608064" y="1383420"/>
                  <a:pt x="608159" y="1361893"/>
                  <a:pt x="590919" y="1357607"/>
                </a:cubicBezTo>
                <a:cubicBezTo>
                  <a:pt x="566440" y="1355035"/>
                  <a:pt x="547675" y="1391802"/>
                  <a:pt x="557296" y="1412376"/>
                </a:cubicBezTo>
                <a:cubicBezTo>
                  <a:pt x="566249" y="1431331"/>
                  <a:pt x="592443" y="1422663"/>
                  <a:pt x="602539" y="1397326"/>
                </a:cubicBezTo>
                <a:close/>
              </a:path>
              <a:path w="3942022" h="4005092">
                <a:moveTo>
                  <a:pt x="531864" y="1384849"/>
                </a:moveTo>
                <a:cubicBezTo>
                  <a:pt x="537484" y="1370942"/>
                  <a:pt x="538055" y="1349511"/>
                  <a:pt x="521958" y="1345415"/>
                </a:cubicBezTo>
                <a:cubicBezTo>
                  <a:pt x="499098" y="1343129"/>
                  <a:pt x="480619" y="1379991"/>
                  <a:pt x="489097" y="1400279"/>
                </a:cubicBezTo>
                <a:cubicBezTo>
                  <a:pt x="496907" y="1419043"/>
                  <a:pt x="521672" y="1410090"/>
                  <a:pt x="531864" y="1384849"/>
                </a:cubicBezTo>
                <a:close/>
              </a:path>
              <a:path w="3942022" h="4005092">
                <a:moveTo>
                  <a:pt x="466141" y="1373323"/>
                </a:moveTo>
                <a:cubicBezTo>
                  <a:pt x="471761" y="1359417"/>
                  <a:pt x="472999" y="1338176"/>
                  <a:pt x="458140" y="1334176"/>
                </a:cubicBezTo>
                <a:cubicBezTo>
                  <a:pt x="435947" y="1332080"/>
                  <a:pt x="417564" y="1372561"/>
                  <a:pt x="426898" y="1391326"/>
                </a:cubicBezTo>
                <a:cubicBezTo>
                  <a:pt x="434804" y="1407328"/>
                  <a:pt x="456426" y="1397326"/>
                  <a:pt x="466141" y="1373323"/>
                </a:cubicBezTo>
                <a:close/>
              </a:path>
              <a:path w="3942022" h="4005092">
                <a:moveTo>
                  <a:pt x="405372" y="1362560"/>
                </a:moveTo>
                <a:cubicBezTo>
                  <a:pt x="410992" y="1348654"/>
                  <a:pt x="412801" y="1327508"/>
                  <a:pt x="399371" y="1323793"/>
                </a:cubicBezTo>
                <a:cubicBezTo>
                  <a:pt x="378988" y="1321984"/>
                  <a:pt x="360604" y="1362465"/>
                  <a:pt x="368605" y="1381039"/>
                </a:cubicBezTo>
                <a:cubicBezTo>
                  <a:pt x="375463" y="1396850"/>
                  <a:pt x="395656" y="1386658"/>
                  <a:pt x="405372" y="1362560"/>
                </a:cubicBezTo>
                <a:close/>
              </a:path>
              <a:path w="3942022" h="4005092">
                <a:moveTo>
                  <a:pt x="349841" y="1352845"/>
                </a:moveTo>
                <a:cubicBezTo>
                  <a:pt x="355461" y="1338938"/>
                  <a:pt x="357842" y="1317888"/>
                  <a:pt x="345555" y="1314364"/>
                </a:cubicBezTo>
                <a:cubicBezTo>
                  <a:pt x="326886" y="1312935"/>
                  <a:pt x="308693" y="1353416"/>
                  <a:pt x="315456" y="1371704"/>
                </a:cubicBezTo>
                <a:cubicBezTo>
                  <a:pt x="321171" y="1387230"/>
                  <a:pt x="340126" y="1376752"/>
                  <a:pt x="349841" y="1352845"/>
                </a:cubicBezTo>
                <a:close/>
              </a:path>
              <a:path w="3942022" h="4005092">
                <a:moveTo>
                  <a:pt x="299454" y="1343891"/>
                </a:moveTo>
                <a:cubicBezTo>
                  <a:pt x="305074" y="1329985"/>
                  <a:pt x="308026" y="1309030"/>
                  <a:pt x="296977" y="1305791"/>
                </a:cubicBezTo>
                <a:cubicBezTo>
                  <a:pt x="279166" y="1304648"/>
                  <a:pt x="260878" y="1348463"/>
                  <a:pt x="268212" y="1365132"/>
                </a:cubicBezTo>
                <a:cubicBezTo>
                  <a:pt x="273832" y="1377895"/>
                  <a:pt x="290119" y="1366846"/>
                  <a:pt x="299454" y="1343891"/>
                </a:cubicBezTo>
                <a:close/>
              </a:path>
              <a:path w="3942022" h="4005092">
                <a:moveTo>
                  <a:pt x="253924" y="1335890"/>
                </a:moveTo>
                <a:cubicBezTo>
                  <a:pt x="259544" y="1321984"/>
                  <a:pt x="263068" y="1301124"/>
                  <a:pt x="253353" y="1298076"/>
                </a:cubicBezTo>
                <a:cubicBezTo>
                  <a:pt x="237446" y="1297219"/>
                  <a:pt x="219158" y="1341129"/>
                  <a:pt x="225064" y="1357512"/>
                </a:cubicBezTo>
                <a:cubicBezTo>
                  <a:pt x="229636" y="1370085"/>
                  <a:pt x="244685" y="1358750"/>
                  <a:pt x="253924" y="1335890"/>
                </a:cubicBezTo>
                <a:close/>
              </a:path>
              <a:path w="3942022" h="4005092">
                <a:moveTo>
                  <a:pt x="213634" y="1328746"/>
                </a:moveTo>
                <a:cubicBezTo>
                  <a:pt x="219253" y="1314840"/>
                  <a:pt x="223254" y="1294075"/>
                  <a:pt x="214777" y="1291218"/>
                </a:cubicBezTo>
                <a:cubicBezTo>
                  <a:pt x="199537" y="1290646"/>
                  <a:pt x="181439" y="1338081"/>
                  <a:pt x="187630" y="1352273"/>
                </a:cubicBezTo>
                <a:cubicBezTo>
                  <a:pt x="191821" y="1362084"/>
                  <a:pt x="204966" y="1350178"/>
                  <a:pt x="213634" y="1328746"/>
                </a:cubicBezTo>
                <a:close/>
              </a:path>
              <a:path w="3942022" h="4005092">
                <a:moveTo>
                  <a:pt x="181249" y="1285408"/>
                </a:moveTo>
                <a:cubicBezTo>
                  <a:pt x="166961" y="1285217"/>
                  <a:pt x="148864" y="1336652"/>
                  <a:pt x="155055" y="1347796"/>
                </a:cubicBezTo>
                <a:cubicBezTo>
                  <a:pt x="158960" y="1354845"/>
                  <a:pt x="170295" y="1342558"/>
                  <a:pt x="178391" y="1322555"/>
                </a:cubicBezTo>
                <a:cubicBezTo>
                  <a:pt x="183916" y="1308649"/>
                  <a:pt x="188488" y="1287979"/>
                  <a:pt x="181249" y="1285408"/>
                </a:cubicBezTo>
                <a:close/>
              </a:path>
              <a:path w="3942022" h="4005092">
                <a:moveTo>
                  <a:pt x="152769" y="1280359"/>
                </a:moveTo>
                <a:cubicBezTo>
                  <a:pt x="140577" y="1280455"/>
                  <a:pt x="122194" y="1331890"/>
                  <a:pt x="126861" y="1342843"/>
                </a:cubicBezTo>
                <a:cubicBezTo>
                  <a:pt x="129814" y="1349797"/>
                  <a:pt x="139910" y="1337605"/>
                  <a:pt x="148102" y="1317221"/>
                </a:cubicBezTo>
                <a:cubicBezTo>
                  <a:pt x="153245" y="1304267"/>
                  <a:pt x="159055" y="1282836"/>
                  <a:pt x="152769" y="1280359"/>
                </a:cubicBezTo>
                <a:close/>
              </a:path>
              <a:path w="3942022" h="4005092">
                <a:moveTo>
                  <a:pt x="104096" y="1339700"/>
                </a:moveTo>
                <a:cubicBezTo>
                  <a:pt x="106668" y="1344082"/>
                  <a:pt x="115431" y="1331604"/>
                  <a:pt x="122860" y="1312840"/>
                </a:cubicBezTo>
                <a:cubicBezTo>
                  <a:pt x="128385" y="1298933"/>
                  <a:pt x="134005" y="1278454"/>
                  <a:pt x="129242" y="1276264"/>
                </a:cubicBezTo>
                <a:cubicBezTo>
                  <a:pt x="118384" y="1276835"/>
                  <a:pt x="100096" y="1332747"/>
                  <a:pt x="104096" y="1339700"/>
                </a:cubicBezTo>
                <a:close/>
              </a:path>
              <a:path w="3942022" h="4005092">
                <a:moveTo>
                  <a:pt x="85903" y="1336462"/>
                </a:moveTo>
                <a:cubicBezTo>
                  <a:pt x="87523" y="1340653"/>
                  <a:pt x="95428" y="1327984"/>
                  <a:pt x="102763" y="1309220"/>
                </a:cubicBezTo>
                <a:cubicBezTo>
                  <a:pt x="108192" y="1295314"/>
                  <a:pt x="114383" y="1274835"/>
                  <a:pt x="110859" y="1272930"/>
                </a:cubicBezTo>
                <a:cubicBezTo>
                  <a:pt x="102382" y="1273978"/>
                  <a:pt x="83332" y="1329794"/>
                  <a:pt x="85903" y="1336462"/>
                </a:cubicBezTo>
                <a:close/>
              </a:path>
              <a:path w="3942022" h="4005092">
                <a:moveTo>
                  <a:pt x="73235" y="1334938"/>
                </a:moveTo>
                <a:cubicBezTo>
                  <a:pt x="76188" y="1334176"/>
                  <a:pt x="83713" y="1316745"/>
                  <a:pt x="87713" y="1306553"/>
                </a:cubicBezTo>
                <a:lnTo>
                  <a:pt x="87713" y="1306553"/>
                </a:lnTo>
                <a:cubicBezTo>
                  <a:pt x="92761" y="1293599"/>
                  <a:pt x="99905" y="1272358"/>
                  <a:pt x="97524" y="1270549"/>
                </a:cubicBezTo>
                <a:cubicBezTo>
                  <a:pt x="92095" y="1271882"/>
                  <a:pt x="69425" y="1331985"/>
                  <a:pt x="73235" y="1334938"/>
                </a:cubicBezTo>
                <a:close/>
              </a:path>
              <a:path w="3942022" h="4005092">
                <a:moveTo>
                  <a:pt x="65139" y="1333318"/>
                </a:moveTo>
                <a:cubicBezTo>
                  <a:pt x="68092" y="1329794"/>
                  <a:pt x="76093" y="1308934"/>
                  <a:pt x="77712" y="1304839"/>
                </a:cubicBezTo>
                <a:cubicBezTo>
                  <a:pt x="78188" y="1303505"/>
                  <a:pt x="89904" y="1272930"/>
                  <a:pt x="89237" y="1269215"/>
                </a:cubicBezTo>
                <a:cubicBezTo>
                  <a:pt x="85999" y="1270834"/>
                  <a:pt x="64663" y="1326556"/>
                  <a:pt x="64758" y="1333318"/>
                </a:cubicBezTo>
                <a:cubicBezTo>
                  <a:pt x="64853" y="1333318"/>
                  <a:pt x="64948" y="1333318"/>
                  <a:pt x="65139" y="1333318"/>
                </a:cubicBezTo>
                <a:close/>
              </a:path>
              <a:path w="3942022" h="4005092">
                <a:moveTo>
                  <a:pt x="85808" y="1268548"/>
                </a:moveTo>
                <a:cubicBezTo>
                  <a:pt x="85046" y="1269977"/>
                  <a:pt x="84570" y="1271501"/>
                  <a:pt x="83998" y="1272930"/>
                </a:cubicBezTo>
                <a:cubicBezTo>
                  <a:pt x="76759" y="1291218"/>
                  <a:pt x="69806" y="1309696"/>
                  <a:pt x="63043" y="1328270"/>
                </a:cubicBezTo>
                <a:cubicBezTo>
                  <a:pt x="62472" y="1329699"/>
                  <a:pt x="61900" y="1331128"/>
                  <a:pt x="61519" y="1332652"/>
                </a:cubicBezTo>
                <a:cubicBezTo>
                  <a:pt x="65615" y="1323222"/>
                  <a:pt x="69044" y="1313506"/>
                  <a:pt x="72664" y="1303886"/>
                </a:cubicBezTo>
                <a:cubicBezTo>
                  <a:pt x="77140" y="1292170"/>
                  <a:pt x="82284" y="1280645"/>
                  <a:pt x="85808" y="1268548"/>
                </a:cubicBezTo>
                <a:close/>
              </a:path>
              <a:path w="3942022" h="4005092">
                <a:moveTo>
                  <a:pt x="3935432" y="1846049"/>
                </a:moveTo>
                <a:cubicBezTo>
                  <a:pt x="3937051" y="1865956"/>
                  <a:pt x="3938385" y="1885959"/>
                  <a:pt x="3939433" y="1906057"/>
                </a:cubicBezTo>
                <a:cubicBezTo>
                  <a:pt x="3938671" y="1892150"/>
                  <a:pt x="3936194" y="1855193"/>
                  <a:pt x="3935432" y="1846049"/>
                </a:cubicBezTo>
                <a:close/>
              </a:path>
              <a:path w="3942022" h="4005092">
                <a:moveTo>
                  <a:pt x="3937147" y="1879387"/>
                </a:moveTo>
                <a:cubicBezTo>
                  <a:pt x="3937147" y="1879006"/>
                  <a:pt x="3935051" y="1845763"/>
                  <a:pt x="3933241" y="1841668"/>
                </a:cubicBezTo>
                <a:cubicBezTo>
                  <a:pt x="3932956" y="1841953"/>
                  <a:pt x="3934765" y="1905580"/>
                  <a:pt x="3937909" y="1909581"/>
                </a:cubicBezTo>
                <a:cubicBezTo>
                  <a:pt x="3938766" y="1905771"/>
                  <a:pt x="3937432" y="1883768"/>
                  <a:pt x="3937147" y="1879387"/>
                </a:cubicBezTo>
                <a:close/>
              </a:path>
              <a:path w="3942022" h="4005092">
                <a:moveTo>
                  <a:pt x="3930765" y="1908343"/>
                </a:moveTo>
                <a:cubicBezTo>
                  <a:pt x="3930956" y="1908343"/>
                  <a:pt x="3931241" y="1908438"/>
                  <a:pt x="3931336" y="1908438"/>
                </a:cubicBezTo>
                <a:cubicBezTo>
                  <a:pt x="3933432" y="1904723"/>
                  <a:pt x="3932194" y="1881101"/>
                  <a:pt x="3932098" y="1878434"/>
                </a:cubicBezTo>
                <a:cubicBezTo>
                  <a:pt x="3931241" y="1863670"/>
                  <a:pt x="3929050" y="1842239"/>
                  <a:pt x="3926669" y="1840429"/>
                </a:cubicBezTo>
                <a:cubicBezTo>
                  <a:pt x="3922954" y="1842049"/>
                  <a:pt x="3926479" y="1901008"/>
                  <a:pt x="3930765" y="1908343"/>
                </a:cubicBezTo>
                <a:close/>
              </a:path>
              <a:path w="3942022" h="4005092">
                <a:moveTo>
                  <a:pt x="3922097" y="1876720"/>
                </a:moveTo>
                <a:cubicBezTo>
                  <a:pt x="3921335" y="1862051"/>
                  <a:pt x="3918668" y="1840429"/>
                  <a:pt x="3915049" y="1838524"/>
                </a:cubicBezTo>
                <a:cubicBezTo>
                  <a:pt x="3907333" y="1840048"/>
                  <a:pt x="3914858" y="1903009"/>
                  <a:pt x="3918859" y="1906342"/>
                </a:cubicBezTo>
                <a:cubicBezTo>
                  <a:pt x="3921526" y="1908438"/>
                  <a:pt x="3922954" y="1895198"/>
                  <a:pt x="3922097" y="1876720"/>
                </a:cubicBezTo>
                <a:close/>
              </a:path>
              <a:path w="3942022" h="4005092">
                <a:moveTo>
                  <a:pt x="3897904" y="1835572"/>
                </a:moveTo>
                <a:cubicBezTo>
                  <a:pt x="3890855" y="1838143"/>
                  <a:pt x="3894570" y="1898246"/>
                  <a:pt x="3902095" y="1903294"/>
                </a:cubicBezTo>
                <a:cubicBezTo>
                  <a:pt x="3905714" y="1905676"/>
                  <a:pt x="3907905" y="1892817"/>
                  <a:pt x="3907048" y="1874053"/>
                </a:cubicBezTo>
                <a:cubicBezTo>
                  <a:pt x="3906381" y="1859384"/>
                  <a:pt x="3903333" y="1837667"/>
                  <a:pt x="3898570" y="1835572"/>
                </a:cubicBezTo>
                <a:cubicBezTo>
                  <a:pt x="3898285" y="1835572"/>
                  <a:pt x="3898094" y="1835572"/>
                  <a:pt x="3897904" y="1835572"/>
                </a:cubicBezTo>
                <a:close/>
              </a:path>
              <a:path w="3942022" h="4005092">
                <a:moveTo>
                  <a:pt x="3887045" y="1870528"/>
                </a:moveTo>
                <a:lnTo>
                  <a:pt x="3887045" y="1870528"/>
                </a:lnTo>
                <a:cubicBezTo>
                  <a:pt x="3886474" y="1855860"/>
                  <a:pt x="3883045" y="1834143"/>
                  <a:pt x="3876949" y="1831762"/>
                </a:cubicBezTo>
                <a:cubicBezTo>
                  <a:pt x="3865614" y="1832238"/>
                  <a:pt x="3871900" y="1891388"/>
                  <a:pt x="3879330" y="1898818"/>
                </a:cubicBezTo>
                <a:cubicBezTo>
                  <a:pt x="3884188" y="1903485"/>
                  <a:pt x="3887712" y="1890340"/>
                  <a:pt x="3887045" y="1870528"/>
                </a:cubicBezTo>
                <a:close/>
              </a:path>
              <a:path w="3942022" h="4005092">
                <a:moveTo>
                  <a:pt x="3862090" y="1866147"/>
                </a:moveTo>
                <a:cubicBezTo>
                  <a:pt x="3861709" y="1851478"/>
                  <a:pt x="3857803" y="1829666"/>
                  <a:pt x="3850565" y="1827094"/>
                </a:cubicBezTo>
                <a:cubicBezTo>
                  <a:pt x="3850279" y="1827094"/>
                  <a:pt x="3849898" y="1826999"/>
                  <a:pt x="3849612" y="1827094"/>
                </a:cubicBezTo>
                <a:cubicBezTo>
                  <a:pt x="3839230" y="1829095"/>
                  <a:pt x="3841611" y="1884721"/>
                  <a:pt x="3852374" y="1894055"/>
                </a:cubicBezTo>
                <a:cubicBezTo>
                  <a:pt x="3858089" y="1898913"/>
                  <a:pt x="3862661" y="1885864"/>
                  <a:pt x="3862090" y="1866147"/>
                </a:cubicBezTo>
                <a:close/>
              </a:path>
              <a:path w="3942022" h="4005092">
                <a:moveTo>
                  <a:pt x="3819227" y="1821570"/>
                </a:moveTo>
                <a:cubicBezTo>
                  <a:pt x="3805130" y="1821284"/>
                  <a:pt x="3808654" y="1876053"/>
                  <a:pt x="3819323" y="1887388"/>
                </a:cubicBezTo>
                <a:cubicBezTo>
                  <a:pt x="3826466" y="1894912"/>
                  <a:pt x="3832562" y="1882339"/>
                  <a:pt x="3832181" y="1860908"/>
                </a:cubicBezTo>
                <a:cubicBezTo>
                  <a:pt x="3831800" y="1846240"/>
                  <a:pt x="3827609" y="1824332"/>
                  <a:pt x="3819227" y="1821570"/>
                </a:cubicBezTo>
                <a:close/>
              </a:path>
              <a:path w="3942022" h="4005092">
                <a:moveTo>
                  <a:pt x="3782842" y="1815188"/>
                </a:moveTo>
                <a:cubicBezTo>
                  <a:pt x="3782461" y="1815188"/>
                  <a:pt x="3781984" y="1815093"/>
                  <a:pt x="3781603" y="1815093"/>
                </a:cubicBezTo>
                <a:cubicBezTo>
                  <a:pt x="3768364" y="1816331"/>
                  <a:pt x="3768840" y="1867957"/>
                  <a:pt x="3782270" y="1880815"/>
                </a:cubicBezTo>
                <a:cubicBezTo>
                  <a:pt x="3790271" y="1888435"/>
                  <a:pt x="3797606" y="1875767"/>
                  <a:pt x="3797320" y="1854717"/>
                </a:cubicBezTo>
                <a:lnTo>
                  <a:pt x="3797320" y="1854717"/>
                </a:lnTo>
                <a:cubicBezTo>
                  <a:pt x="3797129" y="1840048"/>
                  <a:pt x="3792557" y="1818141"/>
                  <a:pt x="3782842" y="1815188"/>
                </a:cubicBezTo>
                <a:close/>
              </a:path>
              <a:path w="3942022" h="4005092">
                <a:moveTo>
                  <a:pt x="3741694" y="1807854"/>
                </a:moveTo>
                <a:cubicBezTo>
                  <a:pt x="3741217" y="1807854"/>
                  <a:pt x="3740646" y="1807759"/>
                  <a:pt x="3740265" y="1807759"/>
                </a:cubicBezTo>
                <a:cubicBezTo>
                  <a:pt x="3724644" y="1808806"/>
                  <a:pt x="3724644" y="1859670"/>
                  <a:pt x="3740265" y="1873386"/>
                </a:cubicBezTo>
                <a:cubicBezTo>
                  <a:pt x="3749218" y="1881196"/>
                  <a:pt x="3757600" y="1868719"/>
                  <a:pt x="3757600" y="1847668"/>
                </a:cubicBezTo>
                <a:cubicBezTo>
                  <a:pt x="3757505" y="1833095"/>
                  <a:pt x="3752552" y="1811092"/>
                  <a:pt x="3741694" y="1807854"/>
                </a:cubicBezTo>
                <a:close/>
              </a:path>
              <a:path w="3942022" h="4005092">
                <a:moveTo>
                  <a:pt x="3695498" y="1799758"/>
                </a:moveTo>
                <a:cubicBezTo>
                  <a:pt x="3695021" y="1799758"/>
                  <a:pt x="3694354" y="1799662"/>
                  <a:pt x="3693878" y="1799662"/>
                </a:cubicBezTo>
                <a:cubicBezTo>
                  <a:pt x="3677686" y="1800329"/>
                  <a:pt x="3675971" y="1847573"/>
                  <a:pt x="3691592" y="1863766"/>
                </a:cubicBezTo>
                <a:cubicBezTo>
                  <a:pt x="3701784" y="1874338"/>
                  <a:pt x="3712452" y="1862242"/>
                  <a:pt x="3712642" y="1839858"/>
                </a:cubicBezTo>
                <a:cubicBezTo>
                  <a:pt x="3712833" y="1825189"/>
                  <a:pt x="3707594" y="1803187"/>
                  <a:pt x="3695498" y="1799758"/>
                </a:cubicBezTo>
                <a:close/>
              </a:path>
              <a:path w="3942022" h="4005092">
                <a:moveTo>
                  <a:pt x="3608439" y="1821379"/>
                </a:moveTo>
                <a:cubicBezTo>
                  <a:pt x="3608915" y="1806901"/>
                  <a:pt x="3603010" y="1784708"/>
                  <a:pt x="3588436" y="1780898"/>
                </a:cubicBezTo>
                <a:cubicBezTo>
                  <a:pt x="3587865" y="1780803"/>
                  <a:pt x="3587103" y="1780708"/>
                  <a:pt x="3586531" y="1780708"/>
                </a:cubicBezTo>
                <a:cubicBezTo>
                  <a:pt x="3568053" y="1780803"/>
                  <a:pt x="3564052" y="1824237"/>
                  <a:pt x="3580816" y="1842715"/>
                </a:cubicBezTo>
                <a:cubicBezTo>
                  <a:pt x="3593199" y="1856431"/>
                  <a:pt x="3607677" y="1845287"/>
                  <a:pt x="3608439" y="1821379"/>
                </a:cubicBezTo>
                <a:close/>
              </a:path>
              <a:path w="3942022" h="4005092">
                <a:moveTo>
                  <a:pt x="3461754" y="1758514"/>
                </a:moveTo>
                <a:cubicBezTo>
                  <a:pt x="3461087" y="1758419"/>
                  <a:pt x="3460135" y="1758324"/>
                  <a:pt x="3459468" y="1758324"/>
                </a:cubicBezTo>
                <a:cubicBezTo>
                  <a:pt x="3438703" y="1757848"/>
                  <a:pt x="3432226" y="1797472"/>
                  <a:pt x="3449657" y="1817950"/>
                </a:cubicBezTo>
                <a:cubicBezTo>
                  <a:pt x="3463754" y="1834524"/>
                  <a:pt x="3482899" y="1824427"/>
                  <a:pt x="3484328" y="1799472"/>
                </a:cubicBezTo>
                <a:cubicBezTo>
                  <a:pt x="3485090" y="1785089"/>
                  <a:pt x="3478613" y="1762801"/>
                  <a:pt x="3461754" y="1758514"/>
                </a:cubicBezTo>
                <a:close/>
              </a:path>
              <a:path w="3942022" h="4005092">
                <a:moveTo>
                  <a:pt x="3315736" y="1732797"/>
                </a:moveTo>
                <a:cubicBezTo>
                  <a:pt x="3314974" y="1732702"/>
                  <a:pt x="3313926" y="1732511"/>
                  <a:pt x="3313164" y="1732511"/>
                </a:cubicBezTo>
                <a:cubicBezTo>
                  <a:pt x="3289732" y="1731559"/>
                  <a:pt x="3281636" y="1770802"/>
                  <a:pt x="3300877" y="1791757"/>
                </a:cubicBezTo>
                <a:cubicBezTo>
                  <a:pt x="3316498" y="1808711"/>
                  <a:pt x="3338310" y="1798996"/>
                  <a:pt x="3340406" y="1774231"/>
                </a:cubicBezTo>
                <a:cubicBezTo>
                  <a:pt x="3341644" y="1759753"/>
                  <a:pt x="3334786" y="1737464"/>
                  <a:pt x="3315736" y="1732797"/>
                </a:cubicBezTo>
                <a:close/>
              </a:path>
              <a:path w="3942022" h="4005092">
                <a:moveTo>
                  <a:pt x="3237154" y="1718890"/>
                </a:moveTo>
                <a:cubicBezTo>
                  <a:pt x="3210199" y="1715938"/>
                  <a:pt x="3202198" y="1753847"/>
                  <a:pt x="3219248" y="1775374"/>
                </a:cubicBezTo>
                <a:cubicBezTo>
                  <a:pt x="3234868" y="1795090"/>
                  <a:pt x="3260015" y="1786423"/>
                  <a:pt x="3262586" y="1760419"/>
                </a:cubicBezTo>
                <a:cubicBezTo>
                  <a:pt x="3263920" y="1746037"/>
                  <a:pt x="3256966" y="1723748"/>
                  <a:pt x="3237154" y="1718890"/>
                </a:cubicBezTo>
                <a:close/>
              </a:path>
              <a:path w="3942022" h="4005092">
                <a:moveTo>
                  <a:pt x="3156001" y="1704603"/>
                </a:moveTo>
                <a:cubicBezTo>
                  <a:pt x="3155144" y="1704508"/>
                  <a:pt x="3154097" y="1704317"/>
                  <a:pt x="3153239" y="1704317"/>
                </a:cubicBezTo>
                <a:cubicBezTo>
                  <a:pt x="3129046" y="1703079"/>
                  <a:pt x="3118854" y="1738512"/>
                  <a:pt x="3136951" y="1760896"/>
                </a:cubicBezTo>
                <a:cubicBezTo>
                  <a:pt x="3152953" y="1780708"/>
                  <a:pt x="3178957" y="1772135"/>
                  <a:pt x="3181814" y="1746227"/>
                </a:cubicBezTo>
                <a:cubicBezTo>
                  <a:pt x="3183433" y="1731844"/>
                  <a:pt x="3176480" y="1709556"/>
                  <a:pt x="3156001" y="1704603"/>
                </a:cubicBezTo>
                <a:close/>
              </a:path>
              <a:path w="3942022" h="4005092">
                <a:moveTo>
                  <a:pt x="3072372" y="1689839"/>
                </a:moveTo>
                <a:cubicBezTo>
                  <a:pt x="3071515" y="1689744"/>
                  <a:pt x="3070372" y="1689553"/>
                  <a:pt x="3069515" y="1689553"/>
                </a:cubicBezTo>
                <a:cubicBezTo>
                  <a:pt x="3044654" y="1688220"/>
                  <a:pt x="3033796" y="1723462"/>
                  <a:pt x="3052179" y="1745941"/>
                </a:cubicBezTo>
                <a:cubicBezTo>
                  <a:pt x="3068848" y="1766230"/>
                  <a:pt x="3095232" y="1758038"/>
                  <a:pt x="3098470" y="1731463"/>
                </a:cubicBezTo>
                <a:cubicBezTo>
                  <a:pt x="3100280" y="1717176"/>
                  <a:pt x="3093327" y="1694887"/>
                  <a:pt x="3072372" y="1689839"/>
                </a:cubicBezTo>
                <a:close/>
              </a:path>
              <a:path w="3942022" h="4005092">
                <a:moveTo>
                  <a:pt x="2963215" y="1728034"/>
                </a:moveTo>
                <a:cubicBezTo>
                  <a:pt x="2979408" y="1751180"/>
                  <a:pt x="3009126" y="1744227"/>
                  <a:pt x="3012936" y="1716414"/>
                </a:cubicBezTo>
                <a:cubicBezTo>
                  <a:pt x="3014936" y="1702222"/>
                  <a:pt x="3007983" y="1679838"/>
                  <a:pt x="2986361" y="1674694"/>
                </a:cubicBezTo>
                <a:cubicBezTo>
                  <a:pt x="2958643" y="1671456"/>
                  <a:pt x="2947785" y="1705936"/>
                  <a:pt x="2963215" y="1728034"/>
                </a:cubicBezTo>
                <a:close/>
              </a:path>
              <a:path w="3942022" h="4005092">
                <a:moveTo>
                  <a:pt x="2874157" y="1712318"/>
                </a:moveTo>
                <a:cubicBezTo>
                  <a:pt x="2890444" y="1735464"/>
                  <a:pt x="2921020" y="1728701"/>
                  <a:pt x="2925211" y="1700888"/>
                </a:cubicBezTo>
                <a:cubicBezTo>
                  <a:pt x="2927401" y="1686696"/>
                  <a:pt x="2920448" y="1664312"/>
                  <a:pt x="2898445" y="1659169"/>
                </a:cubicBezTo>
                <a:cubicBezTo>
                  <a:pt x="2870061" y="1655835"/>
                  <a:pt x="2858631" y="1690220"/>
                  <a:pt x="2874157" y="1712318"/>
                </a:cubicBezTo>
                <a:close/>
              </a:path>
              <a:path w="3942022" h="4005092">
                <a:moveTo>
                  <a:pt x="2783193" y="1696316"/>
                </a:moveTo>
                <a:cubicBezTo>
                  <a:pt x="2799576" y="1719557"/>
                  <a:pt x="2830818" y="1712890"/>
                  <a:pt x="2835390" y="1685077"/>
                </a:cubicBezTo>
                <a:lnTo>
                  <a:pt x="2835390" y="1685077"/>
                </a:lnTo>
                <a:cubicBezTo>
                  <a:pt x="2837676" y="1670884"/>
                  <a:pt x="2830913" y="1648596"/>
                  <a:pt x="2808625" y="1643357"/>
                </a:cubicBezTo>
                <a:cubicBezTo>
                  <a:pt x="2779669" y="1639928"/>
                  <a:pt x="2767572" y="1674218"/>
                  <a:pt x="2783193" y="1696316"/>
                </a:cubicBezTo>
                <a:close/>
              </a:path>
              <a:path w="3942022" h="4005092">
                <a:moveTo>
                  <a:pt x="699409" y="1271501"/>
                </a:moveTo>
                <a:cubicBezTo>
                  <a:pt x="675025" y="1268834"/>
                  <a:pt x="655022" y="1301695"/>
                  <a:pt x="662642" y="1322460"/>
                </a:cubicBezTo>
                <a:cubicBezTo>
                  <a:pt x="670548" y="1344082"/>
                  <a:pt x="699599" y="1337033"/>
                  <a:pt x="711220" y="1310649"/>
                </a:cubicBezTo>
                <a:cubicBezTo>
                  <a:pt x="717220" y="1297028"/>
                  <a:pt x="717506" y="1275978"/>
                  <a:pt x="699409" y="1271501"/>
                </a:cubicBezTo>
                <a:close/>
              </a:path>
              <a:path w="3942022" h="4005092">
                <a:moveTo>
                  <a:pt x="636829" y="1297409"/>
                </a:moveTo>
                <a:cubicBezTo>
                  <a:pt x="642830" y="1283884"/>
                  <a:pt x="643687" y="1262929"/>
                  <a:pt x="626733" y="1258642"/>
                </a:cubicBezTo>
                <a:cubicBezTo>
                  <a:pt x="602349" y="1256071"/>
                  <a:pt x="582346" y="1291885"/>
                  <a:pt x="591300" y="1311982"/>
                </a:cubicBezTo>
                <a:cubicBezTo>
                  <a:pt x="599396" y="1330461"/>
                  <a:pt x="625876" y="1321984"/>
                  <a:pt x="636829" y="1297409"/>
                </a:cubicBezTo>
                <a:close/>
              </a:path>
              <a:path w="3942022" h="4005092">
                <a:moveTo>
                  <a:pt x="566821" y="1285122"/>
                </a:moveTo>
                <a:cubicBezTo>
                  <a:pt x="572917" y="1271596"/>
                  <a:pt x="574345" y="1250737"/>
                  <a:pt x="558534" y="1246641"/>
                </a:cubicBezTo>
                <a:cubicBezTo>
                  <a:pt x="535769" y="1244355"/>
                  <a:pt x="515957" y="1280264"/>
                  <a:pt x="523672" y="1300076"/>
                </a:cubicBezTo>
                <a:cubicBezTo>
                  <a:pt x="530816" y="1318269"/>
                  <a:pt x="555772" y="1309601"/>
                  <a:pt x="566821" y="1285122"/>
                </a:cubicBezTo>
                <a:close/>
              </a:path>
              <a:path w="3942022" h="4005092">
                <a:moveTo>
                  <a:pt x="501955" y="1273597"/>
                </a:moveTo>
                <a:cubicBezTo>
                  <a:pt x="508051" y="1260071"/>
                  <a:pt x="510147" y="1239307"/>
                  <a:pt x="495574" y="1235497"/>
                </a:cubicBezTo>
                <a:cubicBezTo>
                  <a:pt x="474428" y="1233496"/>
                  <a:pt x="454711" y="1269406"/>
                  <a:pt x="461284" y="1289027"/>
                </a:cubicBezTo>
                <a:cubicBezTo>
                  <a:pt x="467189" y="1307029"/>
                  <a:pt x="490811" y="1298076"/>
                  <a:pt x="501955" y="1273597"/>
                </a:cubicBezTo>
                <a:close/>
              </a:path>
              <a:path w="3942022" h="4005092">
                <a:moveTo>
                  <a:pt x="441853" y="1263024"/>
                </a:moveTo>
                <a:cubicBezTo>
                  <a:pt x="448044" y="1249498"/>
                  <a:pt x="450711" y="1228829"/>
                  <a:pt x="437471" y="1225305"/>
                </a:cubicBezTo>
                <a:cubicBezTo>
                  <a:pt x="417088" y="1223590"/>
                  <a:pt x="397085" y="1262929"/>
                  <a:pt x="404419" y="1281026"/>
                </a:cubicBezTo>
                <a:cubicBezTo>
                  <a:pt x="410611" y="1296266"/>
                  <a:pt x="431280" y="1286360"/>
                  <a:pt x="441853" y="1263024"/>
                </a:cubicBezTo>
                <a:close/>
              </a:path>
              <a:path w="3942022" h="4005092">
                <a:moveTo>
                  <a:pt x="384417" y="1215875"/>
                </a:moveTo>
                <a:cubicBezTo>
                  <a:pt x="365843" y="1214446"/>
                  <a:pt x="345936" y="1253785"/>
                  <a:pt x="351937" y="1271692"/>
                </a:cubicBezTo>
                <a:cubicBezTo>
                  <a:pt x="356985" y="1286741"/>
                  <a:pt x="376321" y="1276645"/>
                  <a:pt x="386989" y="1253308"/>
                </a:cubicBezTo>
                <a:lnTo>
                  <a:pt x="386989" y="1253308"/>
                </a:lnTo>
                <a:cubicBezTo>
                  <a:pt x="393180" y="1239878"/>
                  <a:pt x="396514" y="1219304"/>
                  <a:pt x="384417" y="1215875"/>
                </a:cubicBezTo>
                <a:close/>
              </a:path>
              <a:path w="3942022" h="4005092">
                <a:moveTo>
                  <a:pt x="337078" y="1244545"/>
                </a:moveTo>
                <a:cubicBezTo>
                  <a:pt x="343269" y="1231020"/>
                  <a:pt x="347174" y="1210636"/>
                  <a:pt x="336316" y="1207398"/>
                </a:cubicBezTo>
                <a:cubicBezTo>
                  <a:pt x="318504" y="1206255"/>
                  <a:pt x="298311" y="1248927"/>
                  <a:pt x="304978" y="1265119"/>
                </a:cubicBezTo>
                <a:cubicBezTo>
                  <a:pt x="310122" y="1277502"/>
                  <a:pt x="326886" y="1266739"/>
                  <a:pt x="337078" y="1244545"/>
                </a:cubicBezTo>
                <a:close/>
              </a:path>
              <a:path w="3942022" h="4005092">
                <a:moveTo>
                  <a:pt x="293358" y="1199873"/>
                </a:moveTo>
                <a:cubicBezTo>
                  <a:pt x="277356" y="1199016"/>
                  <a:pt x="257163" y="1241688"/>
                  <a:pt x="262402" y="1257690"/>
                </a:cubicBezTo>
                <a:cubicBezTo>
                  <a:pt x="266402" y="1269882"/>
                  <a:pt x="281928" y="1258833"/>
                  <a:pt x="292120" y="1236735"/>
                </a:cubicBezTo>
                <a:lnTo>
                  <a:pt x="292120" y="1236735"/>
                </a:lnTo>
                <a:cubicBezTo>
                  <a:pt x="298311" y="1223114"/>
                  <a:pt x="302788" y="1202826"/>
                  <a:pt x="293358" y="1199873"/>
                </a:cubicBezTo>
                <a:close/>
              </a:path>
              <a:path w="3942022" h="4005092">
                <a:moveTo>
                  <a:pt x="252305" y="1229591"/>
                </a:moveTo>
                <a:cubicBezTo>
                  <a:pt x="258496" y="1216066"/>
                  <a:pt x="263545" y="1195873"/>
                  <a:pt x="255258" y="1193110"/>
                </a:cubicBezTo>
                <a:cubicBezTo>
                  <a:pt x="240018" y="1192539"/>
                  <a:pt x="219730" y="1238640"/>
                  <a:pt x="225254" y="1252451"/>
                </a:cubicBezTo>
                <a:cubicBezTo>
                  <a:pt x="229064" y="1261881"/>
                  <a:pt x="242685" y="1250356"/>
                  <a:pt x="252305" y="1229591"/>
                </a:cubicBezTo>
                <a:close/>
              </a:path>
              <a:path w="3942022" h="4005092">
                <a:moveTo>
                  <a:pt x="192488" y="1246736"/>
                </a:moveTo>
                <a:cubicBezTo>
                  <a:pt x="195250" y="1255975"/>
                  <a:pt x="207823" y="1244164"/>
                  <a:pt x="217348" y="1223495"/>
                </a:cubicBezTo>
                <a:cubicBezTo>
                  <a:pt x="223540" y="1209970"/>
                  <a:pt x="229159" y="1189872"/>
                  <a:pt x="222016" y="1187300"/>
                </a:cubicBezTo>
                <a:cubicBezTo>
                  <a:pt x="209347" y="1187110"/>
                  <a:pt x="188583" y="1233687"/>
                  <a:pt x="192488" y="1246736"/>
                </a:cubicBezTo>
                <a:close/>
              </a:path>
              <a:path w="3942022" h="4005092">
                <a:moveTo>
                  <a:pt x="194012" y="1182347"/>
                </a:moveTo>
                <a:cubicBezTo>
                  <a:pt x="182296" y="1182442"/>
                  <a:pt x="161151" y="1232925"/>
                  <a:pt x="165151" y="1243021"/>
                </a:cubicBezTo>
                <a:cubicBezTo>
                  <a:pt x="167818" y="1249784"/>
                  <a:pt x="178486" y="1237878"/>
                  <a:pt x="187535" y="1218161"/>
                </a:cubicBezTo>
                <a:cubicBezTo>
                  <a:pt x="193631" y="1204731"/>
                  <a:pt x="199822" y="1184633"/>
                  <a:pt x="194012" y="1182347"/>
                </a:cubicBezTo>
                <a:close/>
              </a:path>
              <a:path w="3942022" h="4005092">
                <a:moveTo>
                  <a:pt x="142577" y="1239878"/>
                </a:moveTo>
                <a:cubicBezTo>
                  <a:pt x="144958" y="1244260"/>
                  <a:pt x="154198" y="1232258"/>
                  <a:pt x="162675" y="1213780"/>
                </a:cubicBezTo>
                <a:cubicBezTo>
                  <a:pt x="168866" y="1200254"/>
                  <a:pt x="175438" y="1180347"/>
                  <a:pt x="170866" y="1178251"/>
                </a:cubicBezTo>
                <a:cubicBezTo>
                  <a:pt x="159817" y="1178823"/>
                  <a:pt x="138862" y="1233211"/>
                  <a:pt x="142577" y="1239878"/>
                </a:cubicBezTo>
                <a:close/>
              </a:path>
              <a:path w="3942022" h="4005092">
                <a:moveTo>
                  <a:pt x="124575" y="1236735"/>
                </a:moveTo>
                <a:cubicBezTo>
                  <a:pt x="126004" y="1240831"/>
                  <a:pt x="134386" y="1228734"/>
                  <a:pt x="142768" y="1210351"/>
                </a:cubicBezTo>
                <a:cubicBezTo>
                  <a:pt x="148864" y="1196825"/>
                  <a:pt x="156007" y="1177013"/>
                  <a:pt x="152674" y="1175108"/>
                </a:cubicBezTo>
                <a:cubicBezTo>
                  <a:pt x="144006" y="1176061"/>
                  <a:pt x="122289" y="1230258"/>
                  <a:pt x="124575" y="1236735"/>
                </a:cubicBezTo>
                <a:close/>
              </a:path>
              <a:path w="3942022" h="4005092">
                <a:moveTo>
                  <a:pt x="112002" y="1235211"/>
                </a:moveTo>
                <a:cubicBezTo>
                  <a:pt x="114955" y="1234544"/>
                  <a:pt x="123337" y="1217590"/>
                  <a:pt x="127813" y="1207684"/>
                </a:cubicBezTo>
                <a:cubicBezTo>
                  <a:pt x="133909" y="1194158"/>
                  <a:pt x="141529" y="1174346"/>
                  <a:pt x="139434" y="1172727"/>
                </a:cubicBezTo>
                <a:cubicBezTo>
                  <a:pt x="133909" y="1173965"/>
                  <a:pt x="108287" y="1232353"/>
                  <a:pt x="112002" y="1235211"/>
                </a:cubicBezTo>
                <a:close/>
              </a:path>
              <a:path w="3942022" h="4005092">
                <a:moveTo>
                  <a:pt x="103906" y="1233592"/>
                </a:moveTo>
                <a:cubicBezTo>
                  <a:pt x="106954" y="1230163"/>
                  <a:pt x="116098" y="1209970"/>
                  <a:pt x="117907" y="1205969"/>
                </a:cubicBezTo>
                <a:cubicBezTo>
                  <a:pt x="118479" y="1204731"/>
                  <a:pt x="131719" y="1175013"/>
                  <a:pt x="131147" y="1171298"/>
                </a:cubicBezTo>
                <a:cubicBezTo>
                  <a:pt x="127813" y="1172917"/>
                  <a:pt x="103810" y="1227019"/>
                  <a:pt x="103525" y="1233592"/>
                </a:cubicBezTo>
                <a:cubicBezTo>
                  <a:pt x="103620" y="1233496"/>
                  <a:pt x="103810" y="1233592"/>
                  <a:pt x="103906" y="1233592"/>
                </a:cubicBezTo>
                <a:close/>
              </a:path>
              <a:path w="3942022" h="4005092">
                <a:moveTo>
                  <a:pt x="127813" y="1170727"/>
                </a:moveTo>
                <a:cubicBezTo>
                  <a:pt x="126956" y="1172060"/>
                  <a:pt x="126385" y="1173584"/>
                  <a:pt x="125718" y="1175013"/>
                </a:cubicBezTo>
                <a:cubicBezTo>
                  <a:pt x="117622" y="1192729"/>
                  <a:pt x="109716" y="1210732"/>
                  <a:pt x="102001" y="1228734"/>
                </a:cubicBezTo>
                <a:cubicBezTo>
                  <a:pt x="101429" y="1230163"/>
                  <a:pt x="100667" y="1231496"/>
                  <a:pt x="100286" y="1232925"/>
                </a:cubicBezTo>
                <a:cubicBezTo>
                  <a:pt x="104858" y="1223781"/>
                  <a:pt x="108668" y="1214351"/>
                  <a:pt x="112859" y="1205017"/>
                </a:cubicBezTo>
                <a:cubicBezTo>
                  <a:pt x="118003" y="1193587"/>
                  <a:pt x="123718" y="1182538"/>
                  <a:pt x="127813" y="1170727"/>
                </a:cubicBezTo>
                <a:close/>
              </a:path>
              <a:path w="3942022" h="4005092">
                <a:moveTo>
                  <a:pt x="3924098" y="1740893"/>
                </a:moveTo>
                <a:cubicBezTo>
                  <a:pt x="3926765" y="1760610"/>
                  <a:pt x="3929146" y="1780517"/>
                  <a:pt x="3931241" y="1800329"/>
                </a:cubicBezTo>
                <a:cubicBezTo>
                  <a:pt x="3928289" y="1773373"/>
                  <a:pt x="3924098" y="1741084"/>
                  <a:pt x="3924098" y="1740893"/>
                </a:cubicBezTo>
                <a:close/>
              </a:path>
              <a:path w="3942022" h="4005092">
                <a:moveTo>
                  <a:pt x="3927622" y="1773945"/>
                </a:moveTo>
                <a:cubicBezTo>
                  <a:pt x="3927622" y="1773564"/>
                  <a:pt x="3923716" y="1740512"/>
                  <a:pt x="3921811" y="1736512"/>
                </a:cubicBezTo>
                <a:cubicBezTo>
                  <a:pt x="3921621" y="1736797"/>
                  <a:pt x="3926669" y="1799853"/>
                  <a:pt x="3930003" y="1803853"/>
                </a:cubicBezTo>
                <a:cubicBezTo>
                  <a:pt x="3930574" y="1799948"/>
                  <a:pt x="3927907" y="1776612"/>
                  <a:pt x="3927622" y="1773945"/>
                </a:cubicBezTo>
                <a:close/>
              </a:path>
              <a:path w="3942022" h="4005092">
                <a:moveTo>
                  <a:pt x="3912667" y="1771278"/>
                </a:moveTo>
                <a:cubicBezTo>
                  <a:pt x="3911143" y="1756705"/>
                  <a:pt x="3907429" y="1735273"/>
                  <a:pt x="3903809" y="1733273"/>
                </a:cubicBezTo>
                <a:cubicBezTo>
                  <a:pt x="3896380" y="1734797"/>
                  <a:pt x="3907048" y="1797186"/>
                  <a:pt x="3911143" y="1800520"/>
                </a:cubicBezTo>
                <a:cubicBezTo>
                  <a:pt x="3913906" y="1802806"/>
                  <a:pt x="3914573" y="1789661"/>
                  <a:pt x="3912667" y="1771278"/>
                </a:cubicBezTo>
                <a:close/>
              </a:path>
              <a:path w="3942022" h="4005092">
                <a:moveTo>
                  <a:pt x="3897904" y="1768706"/>
                </a:moveTo>
                <a:cubicBezTo>
                  <a:pt x="3896475" y="1754133"/>
                  <a:pt x="3892379" y="1732606"/>
                  <a:pt x="3887522" y="1730511"/>
                </a:cubicBezTo>
                <a:cubicBezTo>
                  <a:pt x="3887331" y="1730511"/>
                  <a:pt x="3887045" y="1730511"/>
                  <a:pt x="3886950" y="1730606"/>
                </a:cubicBezTo>
                <a:cubicBezTo>
                  <a:pt x="3880282" y="1733178"/>
                  <a:pt x="3887045" y="1792804"/>
                  <a:pt x="3894570" y="1797757"/>
                </a:cubicBezTo>
                <a:cubicBezTo>
                  <a:pt x="3898094" y="1800043"/>
                  <a:pt x="3899618" y="1786994"/>
                  <a:pt x="3897904" y="1768706"/>
                </a:cubicBezTo>
                <a:close/>
              </a:path>
              <a:path w="3942022" h="4005092">
                <a:moveTo>
                  <a:pt x="3866281" y="1726796"/>
                </a:moveTo>
                <a:cubicBezTo>
                  <a:pt x="3855327" y="1727272"/>
                  <a:pt x="3864471" y="1785946"/>
                  <a:pt x="3872091" y="1793281"/>
                </a:cubicBezTo>
                <a:cubicBezTo>
                  <a:pt x="3877044" y="1798043"/>
                  <a:pt x="3879901" y="1784899"/>
                  <a:pt x="3878092" y="1765277"/>
                </a:cubicBezTo>
                <a:cubicBezTo>
                  <a:pt x="3876853" y="1750704"/>
                  <a:pt x="3872377" y="1729082"/>
                  <a:pt x="3866281" y="1726796"/>
                </a:cubicBezTo>
                <a:close/>
              </a:path>
              <a:path w="3942022" h="4005092">
                <a:moveTo>
                  <a:pt x="3853612" y="1760896"/>
                </a:moveTo>
                <a:cubicBezTo>
                  <a:pt x="3852469" y="1746322"/>
                  <a:pt x="3847516" y="1724701"/>
                  <a:pt x="3840277" y="1722129"/>
                </a:cubicBezTo>
                <a:cubicBezTo>
                  <a:pt x="3839992" y="1722129"/>
                  <a:pt x="3839611" y="1722034"/>
                  <a:pt x="3839325" y="1722129"/>
                </a:cubicBezTo>
                <a:cubicBezTo>
                  <a:pt x="3829324" y="1724034"/>
                  <a:pt x="3834467" y="1779279"/>
                  <a:pt x="3845516" y="1788518"/>
                </a:cubicBezTo>
                <a:cubicBezTo>
                  <a:pt x="3851422" y="1793376"/>
                  <a:pt x="3855136" y="1780517"/>
                  <a:pt x="3853612" y="1760896"/>
                </a:cubicBezTo>
                <a:close/>
              </a:path>
              <a:path w="3942022" h="4005092">
                <a:moveTo>
                  <a:pt x="3809416" y="1716700"/>
                </a:moveTo>
                <a:cubicBezTo>
                  <a:pt x="3809035" y="1716700"/>
                  <a:pt x="3808654" y="1716604"/>
                  <a:pt x="3808273" y="1716700"/>
                </a:cubicBezTo>
                <a:cubicBezTo>
                  <a:pt x="3796462" y="1718319"/>
                  <a:pt x="3801225" y="1773469"/>
                  <a:pt x="3813989" y="1782994"/>
                </a:cubicBezTo>
                <a:cubicBezTo>
                  <a:pt x="3820751" y="1788042"/>
                  <a:pt x="3825418" y="1775278"/>
                  <a:pt x="3824085" y="1755752"/>
                </a:cubicBezTo>
                <a:cubicBezTo>
                  <a:pt x="3823037" y="1741179"/>
                  <a:pt x="3817798" y="1719462"/>
                  <a:pt x="3809416" y="1716700"/>
                </a:cubicBezTo>
                <a:close/>
              </a:path>
              <a:path w="3942022" h="4005092">
                <a:moveTo>
                  <a:pt x="3773602" y="1710413"/>
                </a:moveTo>
                <a:cubicBezTo>
                  <a:pt x="3773222" y="1710413"/>
                  <a:pt x="3772745" y="1710318"/>
                  <a:pt x="3772364" y="1710318"/>
                </a:cubicBezTo>
                <a:cubicBezTo>
                  <a:pt x="3759029" y="1711651"/>
                  <a:pt x="3761982" y="1762134"/>
                  <a:pt x="3776269" y="1775469"/>
                </a:cubicBezTo>
                <a:cubicBezTo>
                  <a:pt x="3784461" y="1783089"/>
                  <a:pt x="3791033" y="1770516"/>
                  <a:pt x="3789700" y="1749656"/>
                </a:cubicBezTo>
                <a:cubicBezTo>
                  <a:pt x="3788842" y="1735178"/>
                  <a:pt x="3783223" y="1713366"/>
                  <a:pt x="3773602" y="1710413"/>
                </a:cubicBezTo>
                <a:close/>
              </a:path>
              <a:path w="3942022" h="4005092">
                <a:moveTo>
                  <a:pt x="3733026" y="1703269"/>
                </a:moveTo>
                <a:cubicBezTo>
                  <a:pt x="3732645" y="1703269"/>
                  <a:pt x="3732073" y="1703174"/>
                  <a:pt x="3731597" y="1703174"/>
                </a:cubicBezTo>
                <a:cubicBezTo>
                  <a:pt x="3716452" y="1704222"/>
                  <a:pt x="3718929" y="1754609"/>
                  <a:pt x="3734740" y="1768135"/>
                </a:cubicBezTo>
                <a:cubicBezTo>
                  <a:pt x="3743884" y="1775945"/>
                  <a:pt x="3751504" y="1763563"/>
                  <a:pt x="3750457" y="1742703"/>
                </a:cubicBezTo>
                <a:cubicBezTo>
                  <a:pt x="3749790" y="1728225"/>
                  <a:pt x="3743884" y="1706413"/>
                  <a:pt x="3733026" y="1703269"/>
                </a:cubicBezTo>
                <a:close/>
              </a:path>
              <a:path w="3942022" h="4005092">
                <a:moveTo>
                  <a:pt x="3686068" y="1695173"/>
                </a:moveTo>
                <a:cubicBezTo>
                  <a:pt x="3670351" y="1695840"/>
                  <a:pt x="3670923" y="1742703"/>
                  <a:pt x="3686925" y="1758610"/>
                </a:cubicBezTo>
                <a:cubicBezTo>
                  <a:pt x="3697402" y="1769087"/>
                  <a:pt x="3707213" y="1757181"/>
                  <a:pt x="3706356" y="1734988"/>
                </a:cubicBezTo>
                <a:cubicBezTo>
                  <a:pt x="3705784" y="1720510"/>
                  <a:pt x="3699593" y="1698697"/>
                  <a:pt x="3687687" y="1695268"/>
                </a:cubicBezTo>
                <a:cubicBezTo>
                  <a:pt x="3687211" y="1695173"/>
                  <a:pt x="3686544" y="1695078"/>
                  <a:pt x="3686068" y="1695173"/>
                </a:cubicBezTo>
                <a:close/>
              </a:path>
              <a:path w="3942022" h="4005092">
                <a:moveTo>
                  <a:pt x="3603486" y="1716795"/>
                </a:moveTo>
                <a:cubicBezTo>
                  <a:pt x="3603295" y="1702412"/>
                  <a:pt x="3596533" y="1680409"/>
                  <a:pt x="3582150" y="1676599"/>
                </a:cubicBezTo>
                <a:cubicBezTo>
                  <a:pt x="3581578" y="1676504"/>
                  <a:pt x="3580816" y="1676409"/>
                  <a:pt x="3580245" y="1676409"/>
                </a:cubicBezTo>
                <a:cubicBezTo>
                  <a:pt x="3561290" y="1676504"/>
                  <a:pt x="3560433" y="1723081"/>
                  <a:pt x="3579102" y="1739560"/>
                </a:cubicBezTo>
                <a:cubicBezTo>
                  <a:pt x="3591484" y="1750418"/>
                  <a:pt x="3603772" y="1738988"/>
                  <a:pt x="3603486" y="1716795"/>
                </a:cubicBezTo>
                <a:close/>
              </a:path>
              <a:path w="3942022" h="4005092">
                <a:moveTo>
                  <a:pt x="3544717" y="1706413"/>
                </a:moveTo>
                <a:cubicBezTo>
                  <a:pt x="3544717" y="1692030"/>
                  <a:pt x="3537764" y="1670027"/>
                  <a:pt x="3522333" y="1666027"/>
                </a:cubicBezTo>
                <a:cubicBezTo>
                  <a:pt x="3521666" y="1665931"/>
                  <a:pt x="3520904" y="1665836"/>
                  <a:pt x="3520237" y="1665836"/>
                </a:cubicBezTo>
                <a:cubicBezTo>
                  <a:pt x="3500616" y="1665646"/>
                  <a:pt x="3497758" y="1708508"/>
                  <a:pt x="3516142" y="1726987"/>
                </a:cubicBezTo>
                <a:cubicBezTo>
                  <a:pt x="3529762" y="1740798"/>
                  <a:pt x="3544717" y="1730035"/>
                  <a:pt x="3544717" y="1706413"/>
                </a:cubicBezTo>
                <a:close/>
              </a:path>
              <a:path w="3942022" h="4005092">
                <a:moveTo>
                  <a:pt x="3457373" y="1654692"/>
                </a:moveTo>
                <a:cubicBezTo>
                  <a:pt x="3456706" y="1654597"/>
                  <a:pt x="3455848" y="1654501"/>
                  <a:pt x="3455182" y="1654501"/>
                </a:cubicBezTo>
                <a:cubicBezTo>
                  <a:pt x="3434036" y="1654025"/>
                  <a:pt x="3430322" y="1696792"/>
                  <a:pt x="3449943" y="1715461"/>
                </a:cubicBezTo>
                <a:cubicBezTo>
                  <a:pt x="3464421" y="1729368"/>
                  <a:pt x="3480804" y="1718795"/>
                  <a:pt x="3481185" y="1695268"/>
                </a:cubicBezTo>
                <a:cubicBezTo>
                  <a:pt x="3481375" y="1680886"/>
                  <a:pt x="3474136" y="1658883"/>
                  <a:pt x="3457373" y="1654692"/>
                </a:cubicBezTo>
                <a:close/>
              </a:path>
              <a:path w="3942022" h="4005092">
                <a:moveTo>
                  <a:pt x="3313640" y="1629260"/>
                </a:moveTo>
                <a:cubicBezTo>
                  <a:pt x="3312878" y="1629165"/>
                  <a:pt x="3311831" y="1628974"/>
                  <a:pt x="3311068" y="1628974"/>
                </a:cubicBezTo>
                <a:cubicBezTo>
                  <a:pt x="3288208" y="1628022"/>
                  <a:pt x="3281636" y="1666884"/>
                  <a:pt x="3301162" y="1687458"/>
                </a:cubicBezTo>
                <a:cubicBezTo>
                  <a:pt x="3317069" y="1704317"/>
                  <a:pt x="3338119" y="1694792"/>
                  <a:pt x="3339262" y="1670122"/>
                </a:cubicBezTo>
                <a:cubicBezTo>
                  <a:pt x="3340024" y="1656025"/>
                  <a:pt x="3332500" y="1633927"/>
                  <a:pt x="3313640" y="1629260"/>
                </a:cubicBezTo>
                <a:close/>
              </a:path>
              <a:path w="3942022" h="4005092">
                <a:moveTo>
                  <a:pt x="3156382" y="1601542"/>
                </a:moveTo>
                <a:cubicBezTo>
                  <a:pt x="3155620" y="1601447"/>
                  <a:pt x="3154477" y="1601257"/>
                  <a:pt x="3153715" y="1601257"/>
                </a:cubicBezTo>
                <a:cubicBezTo>
                  <a:pt x="3130093" y="1600114"/>
                  <a:pt x="3121140" y="1635070"/>
                  <a:pt x="3139523" y="1657073"/>
                </a:cubicBezTo>
                <a:cubicBezTo>
                  <a:pt x="3155811" y="1676695"/>
                  <a:pt x="3181052" y="1668313"/>
                  <a:pt x="3183052" y="1642690"/>
                </a:cubicBezTo>
                <a:cubicBezTo>
                  <a:pt x="3184195" y="1628498"/>
                  <a:pt x="3176671" y="1606400"/>
                  <a:pt x="3156382" y="1601542"/>
                </a:cubicBezTo>
                <a:close/>
              </a:path>
              <a:path w="3942022" h="4005092">
                <a:moveTo>
                  <a:pt x="3074086" y="1587064"/>
                </a:moveTo>
                <a:cubicBezTo>
                  <a:pt x="3073229" y="1586969"/>
                  <a:pt x="3072086" y="1586779"/>
                  <a:pt x="3071229" y="1586779"/>
                </a:cubicBezTo>
                <a:cubicBezTo>
                  <a:pt x="3046845" y="1585445"/>
                  <a:pt x="3037225" y="1620307"/>
                  <a:pt x="3055894" y="1642405"/>
                </a:cubicBezTo>
                <a:cubicBezTo>
                  <a:pt x="3072467" y="1662026"/>
                  <a:pt x="3098470" y="1653835"/>
                  <a:pt x="3100852" y="1628212"/>
                </a:cubicBezTo>
                <a:cubicBezTo>
                  <a:pt x="3102185" y="1614020"/>
                  <a:pt x="3094756" y="1592017"/>
                  <a:pt x="3074086" y="1587064"/>
                </a:cubicBezTo>
                <a:close/>
              </a:path>
              <a:path w="3942022" h="4005092">
                <a:moveTo>
                  <a:pt x="2989314" y="1572110"/>
                </a:moveTo>
                <a:cubicBezTo>
                  <a:pt x="2988457" y="1572015"/>
                  <a:pt x="2987314" y="1571824"/>
                  <a:pt x="2986456" y="1571729"/>
                </a:cubicBezTo>
                <a:cubicBezTo>
                  <a:pt x="2961406" y="1570300"/>
                  <a:pt x="2951119" y="1604971"/>
                  <a:pt x="2969978" y="1627165"/>
                </a:cubicBezTo>
                <a:cubicBezTo>
                  <a:pt x="2986742" y="1646881"/>
                  <a:pt x="3013698" y="1638785"/>
                  <a:pt x="3016460" y="1613258"/>
                </a:cubicBezTo>
                <a:cubicBezTo>
                  <a:pt x="3018079" y="1599256"/>
                  <a:pt x="3010650" y="1577158"/>
                  <a:pt x="2989314" y="1572110"/>
                </a:cubicBezTo>
                <a:close/>
              </a:path>
              <a:path w="3942022" h="4005092">
                <a:moveTo>
                  <a:pt x="2930068" y="1598018"/>
                </a:moveTo>
                <a:cubicBezTo>
                  <a:pt x="2931878" y="1584016"/>
                  <a:pt x="2924544" y="1561918"/>
                  <a:pt x="2902732" y="1556775"/>
                </a:cubicBezTo>
                <a:cubicBezTo>
                  <a:pt x="2874823" y="1553441"/>
                  <a:pt x="2864441" y="1587350"/>
                  <a:pt x="2880253" y="1609162"/>
                </a:cubicBezTo>
                <a:cubicBezTo>
                  <a:pt x="2896445" y="1631641"/>
                  <a:pt x="2926735" y="1624783"/>
                  <a:pt x="2930068" y="1598018"/>
                </a:cubicBezTo>
                <a:close/>
              </a:path>
              <a:path w="3942022" h="4005092">
                <a:moveTo>
                  <a:pt x="2814340" y="1541249"/>
                </a:moveTo>
                <a:cubicBezTo>
                  <a:pt x="2785955" y="1537820"/>
                  <a:pt x="2774811" y="1571634"/>
                  <a:pt x="2790623" y="1593446"/>
                </a:cubicBezTo>
                <a:cubicBezTo>
                  <a:pt x="2806910" y="1615925"/>
                  <a:pt x="2837866" y="1609258"/>
                  <a:pt x="2841581" y="1582492"/>
                </a:cubicBezTo>
                <a:cubicBezTo>
                  <a:pt x="2843486" y="1568491"/>
                  <a:pt x="2836342" y="1546393"/>
                  <a:pt x="2814340" y="1541249"/>
                </a:cubicBezTo>
                <a:close/>
              </a:path>
              <a:path w="3942022" h="4005092">
                <a:moveTo>
                  <a:pt x="823996" y="1226734"/>
                </a:moveTo>
                <a:cubicBezTo>
                  <a:pt x="830282" y="1213494"/>
                  <a:pt x="830854" y="1192825"/>
                  <a:pt x="812280" y="1188253"/>
                </a:cubicBezTo>
                <a:cubicBezTo>
                  <a:pt x="787324" y="1185490"/>
                  <a:pt x="766369" y="1217494"/>
                  <a:pt x="773894" y="1237878"/>
                </a:cubicBezTo>
                <a:cubicBezTo>
                  <a:pt x="781895" y="1259119"/>
                  <a:pt x="811804" y="1252451"/>
                  <a:pt x="823996" y="1226734"/>
                </a:cubicBezTo>
                <a:close/>
              </a:path>
              <a:path w="3942022" h="4005092">
                <a:moveTo>
                  <a:pt x="747796" y="1213303"/>
                </a:moveTo>
                <a:cubicBezTo>
                  <a:pt x="754177" y="1200064"/>
                  <a:pt x="755225" y="1179490"/>
                  <a:pt x="737509" y="1175108"/>
                </a:cubicBezTo>
                <a:cubicBezTo>
                  <a:pt x="713506" y="1172536"/>
                  <a:pt x="692455" y="1204540"/>
                  <a:pt x="699218" y="1224733"/>
                </a:cubicBezTo>
                <a:cubicBezTo>
                  <a:pt x="706267" y="1245784"/>
                  <a:pt x="735318" y="1239021"/>
                  <a:pt x="747796" y="1213303"/>
                </a:cubicBezTo>
                <a:close/>
              </a:path>
              <a:path w="3942022" h="4005092">
                <a:moveTo>
                  <a:pt x="674358" y="1200349"/>
                </a:moveTo>
                <a:cubicBezTo>
                  <a:pt x="680835" y="1187110"/>
                  <a:pt x="682549" y="1166631"/>
                  <a:pt x="665785" y="1162440"/>
                </a:cubicBezTo>
                <a:cubicBezTo>
                  <a:pt x="643116" y="1160059"/>
                  <a:pt x="622066" y="1192063"/>
                  <a:pt x="627781" y="1212065"/>
                </a:cubicBezTo>
                <a:cubicBezTo>
                  <a:pt x="633591" y="1232734"/>
                  <a:pt x="661880" y="1225591"/>
                  <a:pt x="674358" y="1200349"/>
                </a:cubicBezTo>
                <a:close/>
              </a:path>
              <a:path w="3942022" h="4005092">
                <a:moveTo>
                  <a:pt x="605397" y="1188157"/>
                </a:moveTo>
                <a:cubicBezTo>
                  <a:pt x="611969" y="1175013"/>
                  <a:pt x="614255" y="1154629"/>
                  <a:pt x="598729" y="1150629"/>
                </a:cubicBezTo>
                <a:cubicBezTo>
                  <a:pt x="576250" y="1148438"/>
                  <a:pt x="555105" y="1183300"/>
                  <a:pt x="561963" y="1202635"/>
                </a:cubicBezTo>
                <a:cubicBezTo>
                  <a:pt x="568249" y="1220447"/>
                  <a:pt x="593395" y="1212065"/>
                  <a:pt x="605397" y="1188157"/>
                </a:cubicBezTo>
                <a:close/>
              </a:path>
              <a:path w="3942022" h="4005092">
                <a:moveTo>
                  <a:pt x="541389" y="1176918"/>
                </a:moveTo>
                <a:cubicBezTo>
                  <a:pt x="548056" y="1163773"/>
                  <a:pt x="551009" y="1143485"/>
                  <a:pt x="536722" y="1139675"/>
                </a:cubicBezTo>
                <a:cubicBezTo>
                  <a:pt x="515862" y="1137770"/>
                  <a:pt x="494812" y="1172632"/>
                  <a:pt x="500431" y="1191777"/>
                </a:cubicBezTo>
                <a:cubicBezTo>
                  <a:pt x="505575" y="1209303"/>
                  <a:pt x="529292" y="1200730"/>
                  <a:pt x="541389" y="1176918"/>
                </a:cubicBezTo>
                <a:close/>
              </a:path>
              <a:path w="3942022" h="4005092">
                <a:moveTo>
                  <a:pt x="482239" y="1166440"/>
                </a:moveTo>
                <a:cubicBezTo>
                  <a:pt x="489001" y="1153296"/>
                  <a:pt x="492621" y="1133103"/>
                  <a:pt x="479572" y="1129579"/>
                </a:cubicBezTo>
                <a:cubicBezTo>
                  <a:pt x="459474" y="1127864"/>
                  <a:pt x="437852" y="1166059"/>
                  <a:pt x="444329" y="1183776"/>
                </a:cubicBezTo>
                <a:cubicBezTo>
                  <a:pt x="449758" y="1198730"/>
                  <a:pt x="470618" y="1189110"/>
                  <a:pt x="482239" y="1166440"/>
                </a:cubicBezTo>
                <a:close/>
              </a:path>
              <a:path w="3942022" h="4005092">
                <a:moveTo>
                  <a:pt x="428137" y="1156915"/>
                </a:moveTo>
                <a:cubicBezTo>
                  <a:pt x="434899" y="1143771"/>
                  <a:pt x="439186" y="1123768"/>
                  <a:pt x="427279" y="1120339"/>
                </a:cubicBezTo>
                <a:cubicBezTo>
                  <a:pt x="408896" y="1118911"/>
                  <a:pt x="387370" y="1157201"/>
                  <a:pt x="392418" y="1174632"/>
                </a:cubicBezTo>
                <a:cubicBezTo>
                  <a:pt x="396799" y="1189396"/>
                  <a:pt x="416421" y="1179585"/>
                  <a:pt x="428137" y="1156915"/>
                </a:cubicBezTo>
                <a:close/>
              </a:path>
              <a:path w="3942022" h="4005092">
                <a:moveTo>
                  <a:pt x="378988" y="1148248"/>
                </a:moveTo>
                <a:cubicBezTo>
                  <a:pt x="385846" y="1135103"/>
                  <a:pt x="390608" y="1115196"/>
                  <a:pt x="380035" y="1112053"/>
                </a:cubicBezTo>
                <a:cubicBezTo>
                  <a:pt x="362509" y="1110814"/>
                  <a:pt x="340411" y="1152343"/>
                  <a:pt x="346126" y="1168155"/>
                </a:cubicBezTo>
                <a:cubicBezTo>
                  <a:pt x="350603" y="1180252"/>
                  <a:pt x="367748" y="1169869"/>
                  <a:pt x="378988" y="1148248"/>
                </a:cubicBezTo>
                <a:close/>
              </a:path>
              <a:path w="3942022" h="4005092">
                <a:moveTo>
                  <a:pt x="337649" y="1104528"/>
                </a:moveTo>
                <a:cubicBezTo>
                  <a:pt x="321838" y="1103671"/>
                  <a:pt x="299740" y="1145104"/>
                  <a:pt x="304121" y="1160725"/>
                </a:cubicBezTo>
                <a:cubicBezTo>
                  <a:pt x="307455" y="1172632"/>
                  <a:pt x="323457" y="1161964"/>
                  <a:pt x="334696" y="1140437"/>
                </a:cubicBezTo>
                <a:lnTo>
                  <a:pt x="334696" y="1140437"/>
                </a:lnTo>
                <a:cubicBezTo>
                  <a:pt x="341459" y="1127293"/>
                  <a:pt x="346888" y="1107481"/>
                  <a:pt x="337649" y="1104528"/>
                </a:cubicBezTo>
                <a:close/>
              </a:path>
              <a:path w="3942022" h="4005092">
                <a:moveTo>
                  <a:pt x="300025" y="1097956"/>
                </a:moveTo>
                <a:cubicBezTo>
                  <a:pt x="284881" y="1097384"/>
                  <a:pt x="262497" y="1142247"/>
                  <a:pt x="267355" y="1155677"/>
                </a:cubicBezTo>
                <a:cubicBezTo>
                  <a:pt x="270688" y="1164916"/>
                  <a:pt x="284785" y="1153677"/>
                  <a:pt x="295358" y="1133484"/>
                </a:cubicBezTo>
                <a:cubicBezTo>
                  <a:pt x="302216" y="1120339"/>
                  <a:pt x="308217" y="1100623"/>
                  <a:pt x="300025" y="1097956"/>
                </a:cubicBezTo>
                <a:close/>
              </a:path>
              <a:path w="3942022" h="4005092">
                <a:moveTo>
                  <a:pt x="267450" y="1092145"/>
                </a:moveTo>
                <a:cubicBezTo>
                  <a:pt x="254305" y="1091860"/>
                  <a:pt x="231731" y="1136722"/>
                  <a:pt x="235065" y="1149867"/>
                </a:cubicBezTo>
                <a:cubicBezTo>
                  <a:pt x="237351" y="1158916"/>
                  <a:pt x="250400" y="1147486"/>
                  <a:pt x="260973" y="1127388"/>
                </a:cubicBezTo>
                <a:lnTo>
                  <a:pt x="260973" y="1127388"/>
                </a:lnTo>
                <a:cubicBezTo>
                  <a:pt x="267831" y="1114243"/>
                  <a:pt x="274403" y="1094717"/>
                  <a:pt x="267450" y="1092145"/>
                </a:cubicBezTo>
                <a:close/>
              </a:path>
              <a:path w="3942022" h="4005092">
                <a:moveTo>
                  <a:pt x="231445" y="1122244"/>
                </a:moveTo>
                <a:cubicBezTo>
                  <a:pt x="238303" y="1109100"/>
                  <a:pt x="245447" y="1089574"/>
                  <a:pt x="239732" y="1087288"/>
                </a:cubicBezTo>
                <a:cubicBezTo>
                  <a:pt x="228112" y="1087383"/>
                  <a:pt x="204490" y="1136437"/>
                  <a:pt x="207919" y="1146247"/>
                </a:cubicBezTo>
                <a:cubicBezTo>
                  <a:pt x="210300" y="1152915"/>
                  <a:pt x="221444" y="1141390"/>
                  <a:pt x="231445" y="1122244"/>
                </a:cubicBezTo>
                <a:close/>
              </a:path>
              <a:path w="3942022" h="4005092">
                <a:moveTo>
                  <a:pt x="185725" y="1143199"/>
                </a:moveTo>
                <a:cubicBezTo>
                  <a:pt x="187821" y="1147390"/>
                  <a:pt x="197822" y="1135579"/>
                  <a:pt x="206966" y="1117958"/>
                </a:cubicBezTo>
                <a:cubicBezTo>
                  <a:pt x="213824" y="1104814"/>
                  <a:pt x="221444" y="1085383"/>
                  <a:pt x="216967" y="1083287"/>
                </a:cubicBezTo>
                <a:cubicBezTo>
                  <a:pt x="206109" y="1083763"/>
                  <a:pt x="182392" y="1136627"/>
                  <a:pt x="185725" y="1143199"/>
                </a:cubicBezTo>
                <a:close/>
              </a:path>
              <a:path w="3942022" h="4005092">
                <a:moveTo>
                  <a:pt x="167914" y="1140056"/>
                </a:moveTo>
                <a:cubicBezTo>
                  <a:pt x="169152" y="1144057"/>
                  <a:pt x="178010" y="1132341"/>
                  <a:pt x="187345" y="1114434"/>
                </a:cubicBezTo>
                <a:cubicBezTo>
                  <a:pt x="194203" y="1101289"/>
                  <a:pt x="202299" y="1081954"/>
                  <a:pt x="199060" y="1080144"/>
                </a:cubicBezTo>
                <a:cubicBezTo>
                  <a:pt x="190488" y="1081096"/>
                  <a:pt x="166009" y="1133770"/>
                  <a:pt x="167914" y="1140056"/>
                </a:cubicBezTo>
                <a:close/>
              </a:path>
              <a:path w="3942022" h="4005092">
                <a:moveTo>
                  <a:pt x="155531" y="1138532"/>
                </a:moveTo>
                <a:cubicBezTo>
                  <a:pt x="158579" y="1137865"/>
                  <a:pt x="167723" y="1121482"/>
                  <a:pt x="172676" y="1111862"/>
                </a:cubicBezTo>
                <a:cubicBezTo>
                  <a:pt x="179439" y="1098718"/>
                  <a:pt x="188107" y="1079477"/>
                  <a:pt x="186106" y="1077858"/>
                </a:cubicBezTo>
                <a:cubicBezTo>
                  <a:pt x="180582" y="1079001"/>
                  <a:pt x="152007" y="1135770"/>
                  <a:pt x="155531" y="1138532"/>
                </a:cubicBezTo>
                <a:close/>
              </a:path>
              <a:path w="3942022" h="4005092">
                <a:moveTo>
                  <a:pt x="147530" y="1137008"/>
                </a:moveTo>
                <a:cubicBezTo>
                  <a:pt x="150769" y="1133674"/>
                  <a:pt x="160865" y="1114053"/>
                  <a:pt x="162865" y="1110148"/>
                </a:cubicBezTo>
                <a:cubicBezTo>
                  <a:pt x="163532" y="1108909"/>
                  <a:pt x="178201" y="1080049"/>
                  <a:pt x="177915" y="1076429"/>
                </a:cubicBezTo>
                <a:cubicBezTo>
                  <a:pt x="174486" y="1077953"/>
                  <a:pt x="147816" y="1130531"/>
                  <a:pt x="147149" y="1136913"/>
                </a:cubicBezTo>
                <a:cubicBezTo>
                  <a:pt x="147340" y="1136913"/>
                  <a:pt x="147435" y="1136913"/>
                  <a:pt x="147530" y="1137008"/>
                </a:cubicBezTo>
                <a:close/>
              </a:path>
              <a:path w="3942022" h="4005092">
                <a:moveTo>
                  <a:pt x="174676" y="1075858"/>
                </a:moveTo>
                <a:cubicBezTo>
                  <a:pt x="173724" y="1077191"/>
                  <a:pt x="173152" y="1078620"/>
                  <a:pt x="172390" y="1080049"/>
                </a:cubicBezTo>
                <a:cubicBezTo>
                  <a:pt x="163342" y="1097289"/>
                  <a:pt x="154579" y="1114720"/>
                  <a:pt x="146006" y="1132246"/>
                </a:cubicBezTo>
                <a:cubicBezTo>
                  <a:pt x="145339" y="1133579"/>
                  <a:pt x="144577" y="1134913"/>
                  <a:pt x="144101" y="1136341"/>
                </a:cubicBezTo>
                <a:cubicBezTo>
                  <a:pt x="149054" y="1127483"/>
                  <a:pt x="153436" y="1118339"/>
                  <a:pt x="158008" y="1109290"/>
                </a:cubicBezTo>
                <a:cubicBezTo>
                  <a:pt x="163627" y="1098146"/>
                  <a:pt x="169914" y="1087383"/>
                  <a:pt x="174676" y="1075858"/>
                </a:cubicBezTo>
                <a:close/>
              </a:path>
              <a:path w="3942022" h="4005092">
                <a:moveTo>
                  <a:pt x="3907333" y="1637166"/>
                </a:moveTo>
                <a:cubicBezTo>
                  <a:pt x="3910953" y="1656597"/>
                  <a:pt x="3914382" y="1676123"/>
                  <a:pt x="3917430" y="1695745"/>
                </a:cubicBezTo>
                <a:cubicBezTo>
                  <a:pt x="3914477" y="1676885"/>
                  <a:pt x="3909429" y="1648501"/>
                  <a:pt x="3907333" y="1637166"/>
                </a:cubicBezTo>
                <a:close/>
              </a:path>
              <a:path w="3942022" h="4005092">
                <a:moveTo>
                  <a:pt x="3912572" y="1669646"/>
                </a:moveTo>
                <a:cubicBezTo>
                  <a:pt x="3912477" y="1669360"/>
                  <a:pt x="3907048" y="1636880"/>
                  <a:pt x="3904952" y="1632975"/>
                </a:cubicBezTo>
                <a:cubicBezTo>
                  <a:pt x="3904762" y="1633261"/>
                  <a:pt x="3913144" y="1695268"/>
                  <a:pt x="3916573" y="1699269"/>
                </a:cubicBezTo>
                <a:cubicBezTo>
                  <a:pt x="3916858" y="1695268"/>
                  <a:pt x="3912953" y="1672313"/>
                  <a:pt x="3912572" y="1669646"/>
                </a:cubicBezTo>
                <a:close/>
              </a:path>
              <a:path w="3942022" h="4005092">
                <a:moveTo>
                  <a:pt x="3887236" y="1629832"/>
                </a:moveTo>
                <a:cubicBezTo>
                  <a:pt x="3880092" y="1631356"/>
                  <a:pt x="3893808" y="1692697"/>
                  <a:pt x="3897999" y="1695935"/>
                </a:cubicBezTo>
                <a:cubicBezTo>
                  <a:pt x="3900761" y="1698126"/>
                  <a:pt x="3900761" y="1685172"/>
                  <a:pt x="3897904" y="1667074"/>
                </a:cubicBezTo>
                <a:cubicBezTo>
                  <a:pt x="3895618" y="1652787"/>
                  <a:pt x="3890855" y="1631737"/>
                  <a:pt x="3887236" y="1629832"/>
                </a:cubicBezTo>
                <a:close/>
              </a:path>
              <a:path w="3942022" h="4005092">
                <a:moveTo>
                  <a:pt x="3871234" y="1627069"/>
                </a:moveTo>
                <a:cubicBezTo>
                  <a:pt x="3871043" y="1627069"/>
                  <a:pt x="3870853" y="1627069"/>
                  <a:pt x="3870662" y="1627165"/>
                </a:cubicBezTo>
                <a:cubicBezTo>
                  <a:pt x="3864281" y="1629641"/>
                  <a:pt x="3873996" y="1688315"/>
                  <a:pt x="3881616" y="1693173"/>
                </a:cubicBezTo>
                <a:cubicBezTo>
                  <a:pt x="3885235" y="1695459"/>
                  <a:pt x="3885998" y="1682695"/>
                  <a:pt x="3883331" y="1664598"/>
                </a:cubicBezTo>
                <a:cubicBezTo>
                  <a:pt x="3881140" y="1650215"/>
                  <a:pt x="3875996" y="1629070"/>
                  <a:pt x="3871234" y="1627069"/>
                </a:cubicBezTo>
                <a:close/>
              </a:path>
              <a:path w="3942022" h="4005092">
                <a:moveTo>
                  <a:pt x="3863995" y="1661074"/>
                </a:moveTo>
                <a:cubicBezTo>
                  <a:pt x="3861994" y="1646786"/>
                  <a:pt x="3856470" y="1625641"/>
                  <a:pt x="3850469" y="1623355"/>
                </a:cubicBezTo>
                <a:cubicBezTo>
                  <a:pt x="3850279" y="1623355"/>
                  <a:pt x="3849898" y="1623355"/>
                  <a:pt x="3849707" y="1623355"/>
                </a:cubicBezTo>
                <a:cubicBezTo>
                  <a:pt x="3841040" y="1625736"/>
                  <a:pt x="3850469" y="1683743"/>
                  <a:pt x="3860470" y="1689268"/>
                </a:cubicBezTo>
                <a:cubicBezTo>
                  <a:pt x="3864947" y="1691839"/>
                  <a:pt x="3866566" y="1679171"/>
                  <a:pt x="3863995" y="1661074"/>
                </a:cubicBezTo>
                <a:close/>
              </a:path>
              <a:path w="3942022" h="4005092">
                <a:moveTo>
                  <a:pt x="3794557" y="1613544"/>
                </a:moveTo>
                <a:cubicBezTo>
                  <a:pt x="3794272" y="1613544"/>
                  <a:pt x="3793795" y="1613449"/>
                  <a:pt x="3793510" y="1613544"/>
                </a:cubicBezTo>
                <a:cubicBezTo>
                  <a:pt x="3782080" y="1615163"/>
                  <a:pt x="3789509" y="1669265"/>
                  <a:pt x="3802368" y="1678695"/>
                </a:cubicBezTo>
                <a:cubicBezTo>
                  <a:pt x="3809226" y="1683648"/>
                  <a:pt x="3813131" y="1671075"/>
                  <a:pt x="3810750" y="1651834"/>
                </a:cubicBezTo>
                <a:cubicBezTo>
                  <a:pt x="3809035" y="1637452"/>
                  <a:pt x="3802844" y="1616211"/>
                  <a:pt x="3794557" y="1613544"/>
                </a:cubicBezTo>
                <a:close/>
              </a:path>
              <a:path w="3942022" h="4005092">
                <a:moveTo>
                  <a:pt x="3759410" y="1607353"/>
                </a:moveTo>
                <a:cubicBezTo>
                  <a:pt x="3759029" y="1607353"/>
                  <a:pt x="3758553" y="1607257"/>
                  <a:pt x="3758172" y="1607257"/>
                </a:cubicBezTo>
                <a:cubicBezTo>
                  <a:pt x="3745218" y="1608591"/>
                  <a:pt x="3750647" y="1658216"/>
                  <a:pt x="3765220" y="1671265"/>
                </a:cubicBezTo>
                <a:cubicBezTo>
                  <a:pt x="3773602" y="1678790"/>
                  <a:pt x="3779317" y="1666408"/>
                  <a:pt x="3777031" y="1645738"/>
                </a:cubicBezTo>
                <a:cubicBezTo>
                  <a:pt x="3775412" y="1631546"/>
                  <a:pt x="3768935" y="1610210"/>
                  <a:pt x="3759410" y="1607353"/>
                </a:cubicBezTo>
                <a:close/>
              </a:path>
              <a:path w="3942022" h="4005092">
                <a:moveTo>
                  <a:pt x="3719596" y="1600304"/>
                </a:moveTo>
                <a:cubicBezTo>
                  <a:pt x="3719215" y="1600304"/>
                  <a:pt x="3718643" y="1600209"/>
                  <a:pt x="3718167" y="1600209"/>
                </a:cubicBezTo>
                <a:cubicBezTo>
                  <a:pt x="3703498" y="1601161"/>
                  <a:pt x="3708356" y="1650691"/>
                  <a:pt x="3724358" y="1664026"/>
                </a:cubicBezTo>
                <a:cubicBezTo>
                  <a:pt x="3733598" y="1671742"/>
                  <a:pt x="3740456" y="1659550"/>
                  <a:pt x="3738360" y="1638880"/>
                </a:cubicBezTo>
                <a:cubicBezTo>
                  <a:pt x="3737122" y="1624783"/>
                  <a:pt x="3730264" y="1603447"/>
                  <a:pt x="3719596" y="1600304"/>
                </a:cubicBezTo>
                <a:close/>
              </a:path>
              <a:path w="3942022" h="4005092">
                <a:moveTo>
                  <a:pt x="3678829" y="1656025"/>
                </a:moveTo>
                <a:cubicBezTo>
                  <a:pt x="3688925" y="1663836"/>
                  <a:pt x="3696831" y="1651834"/>
                  <a:pt x="3695021" y="1631356"/>
                </a:cubicBezTo>
                <a:cubicBezTo>
                  <a:pt x="3693783" y="1617163"/>
                  <a:pt x="3686734" y="1595732"/>
                  <a:pt x="3674923" y="1592494"/>
                </a:cubicBezTo>
                <a:cubicBezTo>
                  <a:pt x="3674447" y="1592494"/>
                  <a:pt x="3673876" y="1592398"/>
                  <a:pt x="3673399" y="1592398"/>
                </a:cubicBezTo>
                <a:cubicBezTo>
                  <a:pt x="3656921" y="1592970"/>
                  <a:pt x="3661112" y="1642405"/>
                  <a:pt x="3678829" y="1656025"/>
                </a:cubicBezTo>
                <a:close/>
              </a:path>
              <a:path w="3942022" h="4005092">
                <a:moveTo>
                  <a:pt x="3625584" y="1583731"/>
                </a:moveTo>
                <a:cubicBezTo>
                  <a:pt x="3625108" y="1583731"/>
                  <a:pt x="3624346" y="1583540"/>
                  <a:pt x="3623869" y="1583635"/>
                </a:cubicBezTo>
                <a:cubicBezTo>
                  <a:pt x="3607010" y="1584016"/>
                  <a:pt x="3609106" y="1629832"/>
                  <a:pt x="3626632" y="1645834"/>
                </a:cubicBezTo>
                <a:cubicBezTo>
                  <a:pt x="3638252" y="1656406"/>
                  <a:pt x="3648539" y="1644786"/>
                  <a:pt x="3646920" y="1622974"/>
                </a:cubicBezTo>
                <a:cubicBezTo>
                  <a:pt x="3645872" y="1608686"/>
                  <a:pt x="3638633" y="1587255"/>
                  <a:pt x="3625584" y="1583731"/>
                </a:cubicBezTo>
                <a:close/>
              </a:path>
              <a:path w="3942022" h="4005092">
                <a:moveTo>
                  <a:pt x="3594056" y="1613544"/>
                </a:moveTo>
                <a:lnTo>
                  <a:pt x="3594056" y="1613544"/>
                </a:lnTo>
                <a:cubicBezTo>
                  <a:pt x="3593199" y="1599447"/>
                  <a:pt x="3585674" y="1577920"/>
                  <a:pt x="3571482" y="1574206"/>
                </a:cubicBezTo>
                <a:cubicBezTo>
                  <a:pt x="3570910" y="1574110"/>
                  <a:pt x="3570148" y="1574015"/>
                  <a:pt x="3569577" y="1574015"/>
                </a:cubicBezTo>
                <a:cubicBezTo>
                  <a:pt x="3551098" y="1574110"/>
                  <a:pt x="3552337" y="1619830"/>
                  <a:pt x="3571291" y="1636023"/>
                </a:cubicBezTo>
                <a:cubicBezTo>
                  <a:pt x="3583865" y="1646691"/>
                  <a:pt x="3595294" y="1635356"/>
                  <a:pt x="3594056" y="1613544"/>
                </a:cubicBezTo>
                <a:close/>
              </a:path>
              <a:path w="3942022" h="4005092">
                <a:moveTo>
                  <a:pt x="3536240" y="1603352"/>
                </a:moveTo>
                <a:cubicBezTo>
                  <a:pt x="3535573" y="1589255"/>
                  <a:pt x="3527857" y="1567729"/>
                  <a:pt x="3512617" y="1563823"/>
                </a:cubicBezTo>
                <a:cubicBezTo>
                  <a:pt x="3512046" y="1563728"/>
                  <a:pt x="3511189" y="1563633"/>
                  <a:pt x="3510617" y="1563633"/>
                </a:cubicBezTo>
                <a:cubicBezTo>
                  <a:pt x="3491567" y="1563347"/>
                  <a:pt x="3490519" y="1605448"/>
                  <a:pt x="3509284" y="1623640"/>
                </a:cubicBezTo>
                <a:cubicBezTo>
                  <a:pt x="3523095" y="1637166"/>
                  <a:pt x="3537287" y="1626498"/>
                  <a:pt x="3536240" y="1603352"/>
                </a:cubicBezTo>
                <a:close/>
              </a:path>
              <a:path w="3942022" h="4005092">
                <a:moveTo>
                  <a:pt x="3448990" y="1552584"/>
                </a:moveTo>
                <a:cubicBezTo>
                  <a:pt x="3448324" y="1552489"/>
                  <a:pt x="3447466" y="1552393"/>
                  <a:pt x="3446800" y="1552393"/>
                </a:cubicBezTo>
                <a:cubicBezTo>
                  <a:pt x="3425559" y="1551917"/>
                  <a:pt x="3423749" y="1593256"/>
                  <a:pt x="3444133" y="1612210"/>
                </a:cubicBezTo>
                <a:cubicBezTo>
                  <a:pt x="3458897" y="1625926"/>
                  <a:pt x="3474422" y="1615544"/>
                  <a:pt x="3473756" y="1592303"/>
                </a:cubicBezTo>
                <a:cubicBezTo>
                  <a:pt x="3473374" y="1578301"/>
                  <a:pt x="3465469" y="1556680"/>
                  <a:pt x="3448990" y="1552584"/>
                </a:cubicBezTo>
                <a:close/>
              </a:path>
              <a:path w="3942022" h="4005092">
                <a:moveTo>
                  <a:pt x="3406509" y="1580397"/>
                </a:moveTo>
                <a:cubicBezTo>
                  <a:pt x="3406414" y="1566395"/>
                  <a:pt x="3398222" y="1544773"/>
                  <a:pt x="3380601" y="1540487"/>
                </a:cubicBezTo>
                <a:cubicBezTo>
                  <a:pt x="3379934" y="1540392"/>
                  <a:pt x="3378982" y="1540297"/>
                  <a:pt x="3378220" y="1540201"/>
                </a:cubicBezTo>
                <a:cubicBezTo>
                  <a:pt x="3356979" y="1539439"/>
                  <a:pt x="3352978" y="1577635"/>
                  <a:pt x="3372124" y="1597828"/>
                </a:cubicBezTo>
                <a:cubicBezTo>
                  <a:pt x="3387840" y="1614211"/>
                  <a:pt x="3406795" y="1604686"/>
                  <a:pt x="3406509" y="1580397"/>
                </a:cubicBezTo>
                <a:close/>
              </a:path>
              <a:path w="3942022" h="4005092">
                <a:moveTo>
                  <a:pt x="3307830" y="1527724"/>
                </a:moveTo>
                <a:cubicBezTo>
                  <a:pt x="3307068" y="1527628"/>
                  <a:pt x="3306115" y="1527438"/>
                  <a:pt x="3305353" y="1527438"/>
                </a:cubicBezTo>
                <a:cubicBezTo>
                  <a:pt x="3283065" y="1526485"/>
                  <a:pt x="3278017" y="1564490"/>
                  <a:pt x="3297829" y="1584778"/>
                </a:cubicBezTo>
                <a:cubicBezTo>
                  <a:pt x="3314021" y="1601352"/>
                  <a:pt x="3334214" y="1591922"/>
                  <a:pt x="3334405" y="1567729"/>
                </a:cubicBezTo>
                <a:cubicBezTo>
                  <a:pt x="3334500" y="1553822"/>
                  <a:pt x="3326404" y="1532200"/>
                  <a:pt x="3307830" y="1527724"/>
                </a:cubicBezTo>
                <a:close/>
              </a:path>
              <a:path w="3942022" h="4005092">
                <a:moveTo>
                  <a:pt x="3153430" y="1500482"/>
                </a:moveTo>
                <a:cubicBezTo>
                  <a:pt x="3152668" y="1500387"/>
                  <a:pt x="3151620" y="1500196"/>
                  <a:pt x="3150763" y="1500196"/>
                </a:cubicBezTo>
                <a:cubicBezTo>
                  <a:pt x="3127617" y="1499053"/>
                  <a:pt x="3120092" y="1533248"/>
                  <a:pt x="3138761" y="1554870"/>
                </a:cubicBezTo>
                <a:cubicBezTo>
                  <a:pt x="3155335" y="1574110"/>
                  <a:pt x="3179719" y="1565919"/>
                  <a:pt x="3180862" y="1540678"/>
                </a:cubicBezTo>
                <a:cubicBezTo>
                  <a:pt x="3181433" y="1526771"/>
                  <a:pt x="3173337" y="1505245"/>
                  <a:pt x="3153430" y="1500482"/>
                </a:cubicBezTo>
                <a:close/>
              </a:path>
              <a:path w="3942022" h="4005092">
                <a:moveTo>
                  <a:pt x="3100090" y="1526390"/>
                </a:moveTo>
                <a:cubicBezTo>
                  <a:pt x="3100947" y="1512579"/>
                  <a:pt x="3092946" y="1491052"/>
                  <a:pt x="3072658" y="1486195"/>
                </a:cubicBezTo>
                <a:cubicBezTo>
                  <a:pt x="3071800" y="1486099"/>
                  <a:pt x="3070753" y="1485909"/>
                  <a:pt x="3069895" y="1485909"/>
                </a:cubicBezTo>
                <a:cubicBezTo>
                  <a:pt x="3046083" y="1484575"/>
                  <a:pt x="3037701" y="1518675"/>
                  <a:pt x="3056560" y="1540297"/>
                </a:cubicBezTo>
                <a:cubicBezTo>
                  <a:pt x="3073324" y="1559632"/>
                  <a:pt x="3098566" y="1551631"/>
                  <a:pt x="3100090" y="1526390"/>
                </a:cubicBezTo>
                <a:close/>
              </a:path>
              <a:path w="3942022" h="4005092">
                <a:moveTo>
                  <a:pt x="2986647" y="1471240"/>
                </a:moveTo>
                <a:cubicBezTo>
                  <a:pt x="2962168" y="1469812"/>
                  <a:pt x="2953024" y="1503721"/>
                  <a:pt x="2972074" y="1525438"/>
                </a:cubicBezTo>
                <a:cubicBezTo>
                  <a:pt x="2989028" y="1544773"/>
                  <a:pt x="3015222" y="1536868"/>
                  <a:pt x="3017222" y="1511817"/>
                </a:cubicBezTo>
                <a:cubicBezTo>
                  <a:pt x="3018365" y="1498101"/>
                  <a:pt x="3010459" y="1476479"/>
                  <a:pt x="2989504" y="1471621"/>
                </a:cubicBezTo>
                <a:cubicBezTo>
                  <a:pt x="2988552" y="1471431"/>
                  <a:pt x="2987504" y="1471240"/>
                  <a:pt x="2986647" y="1471240"/>
                </a:cubicBezTo>
                <a:close/>
              </a:path>
              <a:path w="3942022" h="4005092">
                <a:moveTo>
                  <a:pt x="2904446" y="1456572"/>
                </a:moveTo>
                <a:cubicBezTo>
                  <a:pt x="2903589" y="1456477"/>
                  <a:pt x="2902446" y="1456286"/>
                  <a:pt x="2901589" y="1456191"/>
                </a:cubicBezTo>
                <a:cubicBezTo>
                  <a:pt x="2876538" y="1454667"/>
                  <a:pt x="2866537" y="1488481"/>
                  <a:pt x="2885777" y="1510198"/>
                </a:cubicBezTo>
                <a:cubicBezTo>
                  <a:pt x="2902827" y="1529533"/>
                  <a:pt x="2929783" y="1521818"/>
                  <a:pt x="2932259" y="1496767"/>
                </a:cubicBezTo>
                <a:cubicBezTo>
                  <a:pt x="2933593" y="1483051"/>
                  <a:pt x="2925782" y="1461525"/>
                  <a:pt x="2904446" y="1456572"/>
                </a:cubicBezTo>
                <a:close/>
              </a:path>
              <a:path w="3942022" h="4005092">
                <a:moveTo>
                  <a:pt x="2817578" y="1441237"/>
                </a:moveTo>
                <a:cubicBezTo>
                  <a:pt x="2789098" y="1437808"/>
                  <a:pt x="2779192" y="1470288"/>
                  <a:pt x="2795480" y="1492195"/>
                </a:cubicBezTo>
                <a:cubicBezTo>
                  <a:pt x="2811958" y="1514293"/>
                  <a:pt x="2842057" y="1507721"/>
                  <a:pt x="2845106" y="1481432"/>
                </a:cubicBezTo>
                <a:cubicBezTo>
                  <a:pt x="2846725" y="1467811"/>
                  <a:pt x="2839295" y="1446285"/>
                  <a:pt x="2817578" y="1441237"/>
                </a:cubicBezTo>
                <a:close/>
              </a:path>
              <a:path w="3942022" h="4005092">
                <a:moveTo>
                  <a:pt x="940010" y="1145485"/>
                </a:moveTo>
                <a:cubicBezTo>
                  <a:pt x="946487" y="1132627"/>
                  <a:pt x="947154" y="1112624"/>
                  <a:pt x="928485" y="1108147"/>
                </a:cubicBezTo>
                <a:cubicBezTo>
                  <a:pt x="903148" y="1105195"/>
                  <a:pt x="881622" y="1136246"/>
                  <a:pt x="889051" y="1156058"/>
                </a:cubicBezTo>
                <a:cubicBezTo>
                  <a:pt x="896862" y="1177013"/>
                  <a:pt x="927342" y="1170727"/>
                  <a:pt x="940010" y="1145485"/>
                </a:cubicBezTo>
                <a:close/>
              </a:path>
              <a:path w="3942022" h="4005092">
                <a:moveTo>
                  <a:pt x="862381" y="1131865"/>
                </a:moveTo>
                <a:cubicBezTo>
                  <a:pt x="868954" y="1119101"/>
                  <a:pt x="870192" y="1099099"/>
                  <a:pt x="852094" y="1094717"/>
                </a:cubicBezTo>
                <a:cubicBezTo>
                  <a:pt x="827615" y="1091955"/>
                  <a:pt x="805803" y="1122911"/>
                  <a:pt x="812566" y="1142628"/>
                </a:cubicBezTo>
                <a:cubicBezTo>
                  <a:pt x="819614" y="1163297"/>
                  <a:pt x="849427" y="1156915"/>
                  <a:pt x="862381" y="1131865"/>
                </a:cubicBezTo>
                <a:close/>
              </a:path>
              <a:path w="3942022" h="4005092">
                <a:moveTo>
                  <a:pt x="778561" y="1081668"/>
                </a:moveTo>
                <a:cubicBezTo>
                  <a:pt x="754939" y="1079096"/>
                  <a:pt x="733032" y="1109957"/>
                  <a:pt x="738937" y="1129579"/>
                </a:cubicBezTo>
                <a:cubicBezTo>
                  <a:pt x="745129" y="1150153"/>
                  <a:pt x="774180" y="1143580"/>
                  <a:pt x="787420" y="1118625"/>
                </a:cubicBezTo>
                <a:lnTo>
                  <a:pt x="787420" y="1118625"/>
                </a:lnTo>
                <a:cubicBezTo>
                  <a:pt x="794182" y="1105861"/>
                  <a:pt x="795897" y="1085954"/>
                  <a:pt x="778561" y="1081668"/>
                </a:cubicBezTo>
                <a:close/>
              </a:path>
              <a:path w="3942022" h="4005092">
                <a:moveTo>
                  <a:pt x="715315" y="1105861"/>
                </a:moveTo>
                <a:cubicBezTo>
                  <a:pt x="722173" y="1093098"/>
                  <a:pt x="724555" y="1073381"/>
                  <a:pt x="708267" y="1069285"/>
                </a:cubicBezTo>
                <a:cubicBezTo>
                  <a:pt x="685978" y="1066904"/>
                  <a:pt x="663976" y="1097765"/>
                  <a:pt x="668738" y="1117196"/>
                </a:cubicBezTo>
                <a:cubicBezTo>
                  <a:pt x="673691" y="1137294"/>
                  <a:pt x="701980" y="1130436"/>
                  <a:pt x="715315" y="1105861"/>
                </a:cubicBezTo>
                <a:close/>
              </a:path>
              <a:path w="3942022" h="4005092">
                <a:moveTo>
                  <a:pt x="647497" y="1093955"/>
                </a:moveTo>
                <a:cubicBezTo>
                  <a:pt x="654546" y="1081287"/>
                  <a:pt x="657594" y="1061570"/>
                  <a:pt x="642354" y="1057665"/>
                </a:cubicBezTo>
                <a:cubicBezTo>
                  <a:pt x="620256" y="1055474"/>
                  <a:pt x="597967" y="1089097"/>
                  <a:pt x="603873" y="1107862"/>
                </a:cubicBezTo>
                <a:cubicBezTo>
                  <a:pt x="609493" y="1125197"/>
                  <a:pt x="634734" y="1117101"/>
                  <a:pt x="647497" y="1093955"/>
                </a:cubicBezTo>
                <a:close/>
              </a:path>
              <a:path w="3942022" h="4005092">
                <a:moveTo>
                  <a:pt x="584632" y="1082811"/>
                </a:moveTo>
                <a:cubicBezTo>
                  <a:pt x="591776" y="1070143"/>
                  <a:pt x="595491" y="1050616"/>
                  <a:pt x="581489" y="1046902"/>
                </a:cubicBezTo>
                <a:cubicBezTo>
                  <a:pt x="561010" y="1044901"/>
                  <a:pt x="538627" y="1078620"/>
                  <a:pt x="543389" y="1097098"/>
                </a:cubicBezTo>
                <a:cubicBezTo>
                  <a:pt x="547771" y="1114243"/>
                  <a:pt x="571678" y="1105957"/>
                  <a:pt x="584632" y="1082811"/>
                </a:cubicBezTo>
                <a:close/>
              </a:path>
              <a:path w="3942022" h="4005092">
                <a:moveTo>
                  <a:pt x="526435" y="1072619"/>
                </a:moveTo>
                <a:cubicBezTo>
                  <a:pt x="533674" y="1059951"/>
                  <a:pt x="538055" y="1040520"/>
                  <a:pt x="525387" y="1037091"/>
                </a:cubicBezTo>
                <a:cubicBezTo>
                  <a:pt x="505575" y="1035281"/>
                  <a:pt x="482620" y="1072238"/>
                  <a:pt x="488144" y="1089383"/>
                </a:cubicBezTo>
                <a:cubicBezTo>
                  <a:pt x="492811" y="1103861"/>
                  <a:pt x="513957" y="1094622"/>
                  <a:pt x="526435" y="1072619"/>
                </a:cubicBezTo>
                <a:close/>
              </a:path>
              <a:path w="3942022" h="4005092">
                <a:moveTo>
                  <a:pt x="473285" y="1063189"/>
                </a:moveTo>
                <a:cubicBezTo>
                  <a:pt x="480524" y="1050521"/>
                  <a:pt x="485572" y="1031185"/>
                  <a:pt x="474047" y="1027947"/>
                </a:cubicBezTo>
                <a:cubicBezTo>
                  <a:pt x="455950" y="1026518"/>
                  <a:pt x="432899" y="1063380"/>
                  <a:pt x="437185" y="1080239"/>
                </a:cubicBezTo>
                <a:cubicBezTo>
                  <a:pt x="440710" y="1094622"/>
                  <a:pt x="460712" y="1085192"/>
                  <a:pt x="473285" y="1063189"/>
                </a:cubicBezTo>
                <a:close/>
              </a:path>
              <a:path w="3942022" h="4005092">
                <a:moveTo>
                  <a:pt x="427565" y="1019851"/>
                </a:moveTo>
                <a:cubicBezTo>
                  <a:pt x="410230" y="1018612"/>
                  <a:pt x="386512" y="1058713"/>
                  <a:pt x="391465" y="1073953"/>
                </a:cubicBezTo>
                <a:cubicBezTo>
                  <a:pt x="395275" y="1085764"/>
                  <a:pt x="412801" y="1075667"/>
                  <a:pt x="424898" y="1054712"/>
                </a:cubicBezTo>
                <a:lnTo>
                  <a:pt x="424898" y="1054712"/>
                </a:lnTo>
                <a:cubicBezTo>
                  <a:pt x="432328" y="1042044"/>
                  <a:pt x="437947" y="1022899"/>
                  <a:pt x="427565" y="1019851"/>
                </a:cubicBezTo>
                <a:close/>
              </a:path>
              <a:path w="3942022" h="4005092">
                <a:moveTo>
                  <a:pt x="350127" y="1066618"/>
                </a:moveTo>
                <a:cubicBezTo>
                  <a:pt x="352889" y="1078144"/>
                  <a:pt x="369272" y="1067952"/>
                  <a:pt x="381369" y="1046997"/>
                </a:cubicBezTo>
                <a:cubicBezTo>
                  <a:pt x="388703" y="1034329"/>
                  <a:pt x="394990" y="1015279"/>
                  <a:pt x="385941" y="1012421"/>
                </a:cubicBezTo>
                <a:cubicBezTo>
                  <a:pt x="370415" y="1011564"/>
                  <a:pt x="346603" y="1051569"/>
                  <a:pt x="350127" y="1066618"/>
                </a:cubicBezTo>
                <a:close/>
              </a:path>
              <a:path w="3942022" h="4005092">
                <a:moveTo>
                  <a:pt x="349079" y="1005944"/>
                </a:moveTo>
                <a:cubicBezTo>
                  <a:pt x="334125" y="1005277"/>
                  <a:pt x="309741" y="1048521"/>
                  <a:pt x="313932" y="1061570"/>
                </a:cubicBezTo>
                <a:cubicBezTo>
                  <a:pt x="316789" y="1070524"/>
                  <a:pt x="331363" y="1059760"/>
                  <a:pt x="342793" y="1040139"/>
                </a:cubicBezTo>
                <a:cubicBezTo>
                  <a:pt x="350222" y="1027566"/>
                  <a:pt x="357080" y="1008611"/>
                  <a:pt x="349079" y="1005944"/>
                </a:cubicBezTo>
                <a:close/>
              </a:path>
              <a:path w="3942022" h="4005092">
                <a:moveTo>
                  <a:pt x="308979" y="1034233"/>
                </a:moveTo>
                <a:cubicBezTo>
                  <a:pt x="316408" y="1021565"/>
                  <a:pt x="323838" y="1002706"/>
                  <a:pt x="317075" y="1000324"/>
                </a:cubicBezTo>
                <a:cubicBezTo>
                  <a:pt x="304026" y="1000039"/>
                  <a:pt x="279451" y="1043187"/>
                  <a:pt x="282118" y="1055950"/>
                </a:cubicBezTo>
                <a:cubicBezTo>
                  <a:pt x="284023" y="1064713"/>
                  <a:pt x="297549" y="1053760"/>
                  <a:pt x="308979" y="1034233"/>
                </a:cubicBezTo>
                <a:close/>
              </a:path>
              <a:path w="3942022" h="4005092">
                <a:moveTo>
                  <a:pt x="255544" y="1052426"/>
                </a:moveTo>
                <a:cubicBezTo>
                  <a:pt x="257449" y="1058808"/>
                  <a:pt x="269164" y="1047759"/>
                  <a:pt x="280023" y="1029185"/>
                </a:cubicBezTo>
                <a:cubicBezTo>
                  <a:pt x="286881" y="1017374"/>
                  <a:pt x="295739" y="997848"/>
                  <a:pt x="289929" y="995562"/>
                </a:cubicBezTo>
                <a:cubicBezTo>
                  <a:pt x="278499" y="995562"/>
                  <a:pt x="252591" y="1042806"/>
                  <a:pt x="255544" y="1052426"/>
                </a:cubicBezTo>
                <a:close/>
              </a:path>
              <a:path w="3942022" h="4005092">
                <a:moveTo>
                  <a:pt x="233350" y="1048521"/>
                </a:moveTo>
                <a:cubicBezTo>
                  <a:pt x="234303" y="1054617"/>
                  <a:pt x="245257" y="1043187"/>
                  <a:pt x="255925" y="1024899"/>
                </a:cubicBezTo>
                <a:cubicBezTo>
                  <a:pt x="263354" y="1012231"/>
                  <a:pt x="271831" y="993562"/>
                  <a:pt x="267545" y="991561"/>
                </a:cubicBezTo>
                <a:cubicBezTo>
                  <a:pt x="257639" y="992038"/>
                  <a:pt x="231826" y="1038805"/>
                  <a:pt x="233350" y="1048521"/>
                </a:cubicBezTo>
                <a:close/>
              </a:path>
              <a:path w="3942022" h="4005092">
                <a:moveTo>
                  <a:pt x="216110" y="1046235"/>
                </a:moveTo>
                <a:cubicBezTo>
                  <a:pt x="217158" y="1050140"/>
                  <a:pt x="226588" y="1038805"/>
                  <a:pt x="236684" y="1021470"/>
                </a:cubicBezTo>
                <a:cubicBezTo>
                  <a:pt x="244114" y="1008802"/>
                  <a:pt x="253067" y="990228"/>
                  <a:pt x="250019" y="988513"/>
                </a:cubicBezTo>
                <a:cubicBezTo>
                  <a:pt x="241351" y="989371"/>
                  <a:pt x="214491" y="1040139"/>
                  <a:pt x="216110" y="1046235"/>
                </a:cubicBezTo>
                <a:close/>
              </a:path>
              <a:path w="3942022" h="4005092">
                <a:moveTo>
                  <a:pt x="203823" y="1044711"/>
                </a:moveTo>
                <a:cubicBezTo>
                  <a:pt x="206871" y="1044044"/>
                  <a:pt x="216777" y="1028233"/>
                  <a:pt x="222206" y="1018898"/>
                </a:cubicBezTo>
                <a:lnTo>
                  <a:pt x="222206" y="1018898"/>
                </a:lnTo>
                <a:cubicBezTo>
                  <a:pt x="229064" y="1007087"/>
                  <a:pt x="239161" y="987847"/>
                  <a:pt x="237160" y="986227"/>
                </a:cubicBezTo>
                <a:cubicBezTo>
                  <a:pt x="231636" y="987370"/>
                  <a:pt x="200489" y="1042044"/>
                  <a:pt x="203823" y="1044711"/>
                </a:cubicBezTo>
                <a:close/>
              </a:path>
              <a:path w="3942022" h="4005092">
                <a:moveTo>
                  <a:pt x="196012" y="1043187"/>
                </a:moveTo>
                <a:cubicBezTo>
                  <a:pt x="199346" y="1039948"/>
                  <a:pt x="210490" y="1020994"/>
                  <a:pt x="212586" y="1017279"/>
                </a:cubicBezTo>
                <a:lnTo>
                  <a:pt x="212586" y="1017279"/>
                </a:lnTo>
                <a:cubicBezTo>
                  <a:pt x="213253" y="1016136"/>
                  <a:pt x="229350" y="988323"/>
                  <a:pt x="229159" y="984894"/>
                </a:cubicBezTo>
                <a:cubicBezTo>
                  <a:pt x="225730" y="986418"/>
                  <a:pt x="196489" y="1036996"/>
                  <a:pt x="195536" y="1043187"/>
                </a:cubicBezTo>
                <a:cubicBezTo>
                  <a:pt x="195727" y="1043187"/>
                  <a:pt x="195917" y="1043187"/>
                  <a:pt x="196012" y="1043187"/>
                </a:cubicBezTo>
                <a:close/>
              </a:path>
              <a:path w="3942022" h="4005092">
                <a:moveTo>
                  <a:pt x="226016" y="984322"/>
                </a:moveTo>
                <a:cubicBezTo>
                  <a:pt x="225064" y="985561"/>
                  <a:pt x="224397" y="986989"/>
                  <a:pt x="223540" y="988323"/>
                </a:cubicBezTo>
                <a:lnTo>
                  <a:pt x="194679" y="1038615"/>
                </a:lnTo>
                <a:cubicBezTo>
                  <a:pt x="193917" y="1039948"/>
                  <a:pt x="193155" y="1041187"/>
                  <a:pt x="192583" y="1042615"/>
                </a:cubicBezTo>
                <a:cubicBezTo>
                  <a:pt x="198013" y="1034043"/>
                  <a:pt x="202775" y="1025185"/>
                  <a:pt x="207823" y="1016422"/>
                </a:cubicBezTo>
                <a:cubicBezTo>
                  <a:pt x="214015" y="1005754"/>
                  <a:pt x="220682" y="995371"/>
                  <a:pt x="226016" y="984322"/>
                </a:cubicBezTo>
                <a:close/>
              </a:path>
              <a:path w="3942022" h="4005092">
                <a:moveTo>
                  <a:pt x="3885331" y="1534867"/>
                </a:moveTo>
                <a:cubicBezTo>
                  <a:pt x="3889998" y="1554013"/>
                  <a:pt x="3894379" y="1573253"/>
                  <a:pt x="3898475" y="1592494"/>
                </a:cubicBezTo>
                <a:cubicBezTo>
                  <a:pt x="3894951" y="1576206"/>
                  <a:pt x="3888283" y="1547155"/>
                  <a:pt x="3885331" y="1534867"/>
                </a:cubicBezTo>
                <a:close/>
              </a:path>
              <a:path w="3942022" h="4005092">
                <a:moveTo>
                  <a:pt x="3892189" y="1566871"/>
                </a:moveTo>
                <a:cubicBezTo>
                  <a:pt x="3892093" y="1566586"/>
                  <a:pt x="3884950" y="1534677"/>
                  <a:pt x="3882664" y="1530676"/>
                </a:cubicBezTo>
                <a:cubicBezTo>
                  <a:pt x="3882473" y="1530962"/>
                  <a:pt x="3894094" y="1592017"/>
                  <a:pt x="3897618" y="1595923"/>
                </a:cubicBezTo>
                <a:cubicBezTo>
                  <a:pt x="3897808" y="1592113"/>
                  <a:pt x="3892760" y="1569443"/>
                  <a:pt x="3892189" y="1566871"/>
                </a:cubicBezTo>
                <a:close/>
              </a:path>
              <a:path w="3942022" h="4005092">
                <a:moveTo>
                  <a:pt x="3891331" y="1594875"/>
                </a:moveTo>
                <a:cubicBezTo>
                  <a:pt x="3892760" y="1591255"/>
                  <a:pt x="3887902" y="1568586"/>
                  <a:pt x="3887331" y="1566014"/>
                </a:cubicBezTo>
                <a:cubicBezTo>
                  <a:pt x="3884283" y="1551917"/>
                  <a:pt x="3878854" y="1531248"/>
                  <a:pt x="3876377" y="1529629"/>
                </a:cubicBezTo>
                <a:cubicBezTo>
                  <a:pt x="3876282" y="1529629"/>
                  <a:pt x="3876187" y="1529724"/>
                  <a:pt x="3876091" y="1529724"/>
                </a:cubicBezTo>
                <a:cubicBezTo>
                  <a:pt x="3874948" y="1530962"/>
                  <a:pt x="3877425" y="1547155"/>
                  <a:pt x="3881616" y="1565062"/>
                </a:cubicBezTo>
                <a:cubicBezTo>
                  <a:pt x="3883331" y="1571920"/>
                  <a:pt x="3888760" y="1594399"/>
                  <a:pt x="3891331" y="1594875"/>
                </a:cubicBezTo>
                <a:close/>
              </a:path>
              <a:path w="3942022" h="4005092">
                <a:moveTo>
                  <a:pt x="3849707" y="1524866"/>
                </a:moveTo>
                <a:cubicBezTo>
                  <a:pt x="3849517" y="1524866"/>
                  <a:pt x="3849326" y="1524866"/>
                  <a:pt x="3849136" y="1524961"/>
                </a:cubicBezTo>
                <a:cubicBezTo>
                  <a:pt x="3843040" y="1527533"/>
                  <a:pt x="3855803" y="1585159"/>
                  <a:pt x="3863423" y="1589922"/>
                </a:cubicBezTo>
                <a:cubicBezTo>
                  <a:pt x="3867138" y="1592208"/>
                  <a:pt x="3867138" y="1579825"/>
                  <a:pt x="3863518" y="1561823"/>
                </a:cubicBezTo>
                <a:cubicBezTo>
                  <a:pt x="3860661" y="1547726"/>
                  <a:pt x="3854470" y="1526962"/>
                  <a:pt x="3849707" y="1524866"/>
                </a:cubicBezTo>
                <a:close/>
              </a:path>
              <a:path w="3942022" h="4005092">
                <a:moveTo>
                  <a:pt x="3829324" y="1521342"/>
                </a:moveTo>
                <a:cubicBezTo>
                  <a:pt x="3829133" y="1521342"/>
                  <a:pt x="3828848" y="1521342"/>
                  <a:pt x="3828562" y="1521342"/>
                </a:cubicBezTo>
                <a:cubicBezTo>
                  <a:pt x="3820275" y="1523818"/>
                  <a:pt x="3832562" y="1580873"/>
                  <a:pt x="3842564" y="1586302"/>
                </a:cubicBezTo>
                <a:cubicBezTo>
                  <a:pt x="3847040" y="1588779"/>
                  <a:pt x="3847993" y="1576301"/>
                  <a:pt x="3844468" y="1558489"/>
                </a:cubicBezTo>
                <a:cubicBezTo>
                  <a:pt x="3841801" y="1544392"/>
                  <a:pt x="3835324" y="1523533"/>
                  <a:pt x="3829324" y="1521342"/>
                </a:cubicBezTo>
                <a:close/>
              </a:path>
              <a:path w="3942022" h="4005092">
                <a:moveTo>
                  <a:pt x="3816179" y="1581159"/>
                </a:moveTo>
                <a:cubicBezTo>
                  <a:pt x="3822275" y="1585921"/>
                  <a:pt x="3824466" y="1573348"/>
                  <a:pt x="3820942" y="1554298"/>
                </a:cubicBezTo>
                <a:cubicBezTo>
                  <a:pt x="3818370" y="1540201"/>
                  <a:pt x="3811512" y="1519342"/>
                  <a:pt x="3804368" y="1516865"/>
                </a:cubicBezTo>
                <a:cubicBezTo>
                  <a:pt x="3804082" y="1516865"/>
                  <a:pt x="3803701" y="1516865"/>
                  <a:pt x="3803511" y="1516865"/>
                </a:cubicBezTo>
                <a:cubicBezTo>
                  <a:pt x="3794272" y="1518865"/>
                  <a:pt x="3804749" y="1572301"/>
                  <a:pt x="3816179" y="1581159"/>
                </a:cubicBezTo>
                <a:close/>
              </a:path>
              <a:path w="3942022" h="4005092">
                <a:moveTo>
                  <a:pt x="3792462" y="1549345"/>
                </a:moveTo>
                <a:cubicBezTo>
                  <a:pt x="3789985" y="1535344"/>
                  <a:pt x="3782842" y="1514389"/>
                  <a:pt x="3774650" y="1511722"/>
                </a:cubicBezTo>
                <a:cubicBezTo>
                  <a:pt x="3774365" y="1511722"/>
                  <a:pt x="3773888" y="1511626"/>
                  <a:pt x="3773602" y="1511722"/>
                </a:cubicBezTo>
                <a:cubicBezTo>
                  <a:pt x="3762553" y="1513341"/>
                  <a:pt x="3772650" y="1566681"/>
                  <a:pt x="3785699" y="1575825"/>
                </a:cubicBezTo>
                <a:cubicBezTo>
                  <a:pt x="3792748" y="1580683"/>
                  <a:pt x="3795891" y="1568586"/>
                  <a:pt x="3792462" y="1549345"/>
                </a:cubicBezTo>
                <a:close/>
              </a:path>
              <a:path w="3942022" h="4005092">
                <a:moveTo>
                  <a:pt x="3740265" y="1505626"/>
                </a:moveTo>
                <a:cubicBezTo>
                  <a:pt x="3739884" y="1505626"/>
                  <a:pt x="3739408" y="1505530"/>
                  <a:pt x="3739027" y="1505530"/>
                </a:cubicBezTo>
                <a:cubicBezTo>
                  <a:pt x="3726454" y="1506864"/>
                  <a:pt x="3735883" y="1560109"/>
                  <a:pt x="3750457" y="1569538"/>
                </a:cubicBezTo>
                <a:cubicBezTo>
                  <a:pt x="3758267" y="1574587"/>
                  <a:pt x="3762363" y="1562395"/>
                  <a:pt x="3759315" y="1543440"/>
                </a:cubicBezTo>
                <a:cubicBezTo>
                  <a:pt x="3757124" y="1529438"/>
                  <a:pt x="3749695" y="1508483"/>
                  <a:pt x="3740265" y="1505626"/>
                </a:cubicBezTo>
                <a:close/>
              </a:path>
              <a:path w="3942022" h="4005092">
                <a:moveTo>
                  <a:pt x="3664541" y="1553632"/>
                </a:moveTo>
                <a:cubicBezTo>
                  <a:pt x="3674923" y="1561347"/>
                  <a:pt x="3681877" y="1549822"/>
                  <a:pt x="3679115" y="1529343"/>
                </a:cubicBezTo>
                <a:cubicBezTo>
                  <a:pt x="3677209" y="1515436"/>
                  <a:pt x="3669304" y="1494291"/>
                  <a:pt x="3657683" y="1491052"/>
                </a:cubicBezTo>
                <a:cubicBezTo>
                  <a:pt x="3657207" y="1491052"/>
                  <a:pt x="3656635" y="1490957"/>
                  <a:pt x="3656159" y="1490957"/>
                </a:cubicBezTo>
                <a:cubicBezTo>
                  <a:pt x="3640729" y="1491624"/>
                  <a:pt x="3647301" y="1540868"/>
                  <a:pt x="3664541" y="1553632"/>
                </a:cubicBezTo>
                <a:close/>
              </a:path>
              <a:path w="3942022" h="4005092">
                <a:moveTo>
                  <a:pt x="3609296" y="1482480"/>
                </a:moveTo>
                <a:cubicBezTo>
                  <a:pt x="3608344" y="1482385"/>
                  <a:pt x="3607010" y="1482289"/>
                  <a:pt x="3606058" y="1482575"/>
                </a:cubicBezTo>
                <a:cubicBezTo>
                  <a:pt x="3590532" y="1486290"/>
                  <a:pt x="3597104" y="1532296"/>
                  <a:pt x="3615011" y="1544869"/>
                </a:cubicBezTo>
                <a:cubicBezTo>
                  <a:pt x="3626156" y="1552679"/>
                  <a:pt x="3634347" y="1541059"/>
                  <a:pt x="3631870" y="1520961"/>
                </a:cubicBezTo>
                <a:cubicBezTo>
                  <a:pt x="3630251" y="1507054"/>
                  <a:pt x="3622060" y="1486004"/>
                  <a:pt x="3609296" y="1482480"/>
                </a:cubicBezTo>
                <a:close/>
              </a:path>
              <a:path w="3942022" h="4005092">
                <a:moveTo>
                  <a:pt x="3559004" y="1534010"/>
                </a:moveTo>
                <a:cubicBezTo>
                  <a:pt x="3571673" y="1544488"/>
                  <a:pt x="3582340" y="1533248"/>
                  <a:pt x="3580054" y="1511912"/>
                </a:cubicBezTo>
                <a:cubicBezTo>
                  <a:pt x="3578626" y="1498101"/>
                  <a:pt x="3570244" y="1476860"/>
                  <a:pt x="3556337" y="1473241"/>
                </a:cubicBezTo>
                <a:cubicBezTo>
                  <a:pt x="3555766" y="1473241"/>
                  <a:pt x="3555099" y="1473050"/>
                  <a:pt x="3554527" y="1473050"/>
                </a:cubicBezTo>
                <a:cubicBezTo>
                  <a:pt x="3536525" y="1473145"/>
                  <a:pt x="3539859" y="1518103"/>
                  <a:pt x="3559004" y="1534010"/>
                </a:cubicBezTo>
                <a:close/>
              </a:path>
              <a:path w="3942022" h="4005092">
                <a:moveTo>
                  <a:pt x="3500044" y="1523533"/>
                </a:moveTo>
                <a:cubicBezTo>
                  <a:pt x="3513570" y="1534105"/>
                  <a:pt x="3525381" y="1523152"/>
                  <a:pt x="3523476" y="1501816"/>
                </a:cubicBezTo>
                <a:cubicBezTo>
                  <a:pt x="3522238" y="1488004"/>
                  <a:pt x="3513760" y="1466859"/>
                  <a:pt x="3498806" y="1462954"/>
                </a:cubicBezTo>
                <a:cubicBezTo>
                  <a:pt x="3497663" y="1462858"/>
                  <a:pt x="3496044" y="1462668"/>
                  <a:pt x="3494901" y="1462858"/>
                </a:cubicBezTo>
                <a:cubicBezTo>
                  <a:pt x="3477089" y="1465906"/>
                  <a:pt x="3480614" y="1508388"/>
                  <a:pt x="3500044" y="1523533"/>
                </a:cubicBezTo>
                <a:close/>
              </a:path>
              <a:path w="3942022" h="4005092">
                <a:moveTo>
                  <a:pt x="3436417" y="1452000"/>
                </a:moveTo>
                <a:cubicBezTo>
                  <a:pt x="3435751" y="1451905"/>
                  <a:pt x="3434893" y="1451809"/>
                  <a:pt x="3434322" y="1451809"/>
                </a:cubicBezTo>
                <a:cubicBezTo>
                  <a:pt x="3414224" y="1451428"/>
                  <a:pt x="3414129" y="1492576"/>
                  <a:pt x="3434227" y="1510579"/>
                </a:cubicBezTo>
                <a:cubicBezTo>
                  <a:pt x="3449181" y="1524009"/>
                  <a:pt x="3463849" y="1513722"/>
                  <a:pt x="3462230" y="1491052"/>
                </a:cubicBezTo>
                <a:cubicBezTo>
                  <a:pt x="3461278" y="1477336"/>
                  <a:pt x="3452610" y="1456096"/>
                  <a:pt x="3436417" y="1452000"/>
                </a:cubicBezTo>
                <a:close/>
              </a:path>
              <a:path w="3942022" h="4005092">
                <a:moveTo>
                  <a:pt x="3365742" y="1498577"/>
                </a:moveTo>
                <a:cubicBezTo>
                  <a:pt x="3381458" y="1512103"/>
                  <a:pt x="3397556" y="1502101"/>
                  <a:pt x="3396412" y="1479432"/>
                </a:cubicBezTo>
                <a:lnTo>
                  <a:pt x="3396412" y="1479432"/>
                </a:lnTo>
                <a:cubicBezTo>
                  <a:pt x="3395746" y="1465716"/>
                  <a:pt x="3386887" y="1444475"/>
                  <a:pt x="3369647" y="1440189"/>
                </a:cubicBezTo>
                <a:cubicBezTo>
                  <a:pt x="3368314" y="1440094"/>
                  <a:pt x="3366504" y="1439903"/>
                  <a:pt x="3365170" y="1439998"/>
                </a:cubicBezTo>
                <a:cubicBezTo>
                  <a:pt x="3345168" y="1442475"/>
                  <a:pt x="3345549" y="1481242"/>
                  <a:pt x="3365742" y="1498577"/>
                </a:cubicBezTo>
                <a:close/>
              </a:path>
              <a:path w="3942022" h="4005092">
                <a:moveTo>
                  <a:pt x="3298305" y="1427711"/>
                </a:moveTo>
                <a:cubicBezTo>
                  <a:pt x="3297543" y="1427616"/>
                  <a:pt x="3296590" y="1427521"/>
                  <a:pt x="3295828" y="1427425"/>
                </a:cubicBezTo>
                <a:cubicBezTo>
                  <a:pt x="3274016" y="1426568"/>
                  <a:pt x="3270587" y="1463906"/>
                  <a:pt x="3290685" y="1483813"/>
                </a:cubicBezTo>
                <a:cubicBezTo>
                  <a:pt x="3307163" y="1500006"/>
                  <a:pt x="3326404" y="1490767"/>
                  <a:pt x="3325642" y="1467049"/>
                </a:cubicBezTo>
                <a:cubicBezTo>
                  <a:pt x="3325261" y="1453333"/>
                  <a:pt x="3316498" y="1432093"/>
                  <a:pt x="3298305" y="1427711"/>
                </a:cubicBezTo>
                <a:close/>
              </a:path>
              <a:path w="3942022" h="4005092">
                <a:moveTo>
                  <a:pt x="3251728" y="1454000"/>
                </a:moveTo>
                <a:lnTo>
                  <a:pt x="3251728" y="1454000"/>
                </a:lnTo>
                <a:cubicBezTo>
                  <a:pt x="3251537" y="1440379"/>
                  <a:pt x="3242774" y="1419139"/>
                  <a:pt x="3223915" y="1414567"/>
                </a:cubicBezTo>
                <a:cubicBezTo>
                  <a:pt x="3223153" y="1414471"/>
                  <a:pt x="3222200" y="1414281"/>
                  <a:pt x="3221438" y="1414281"/>
                </a:cubicBezTo>
                <a:cubicBezTo>
                  <a:pt x="3198769" y="1413233"/>
                  <a:pt x="3194482" y="1450476"/>
                  <a:pt x="3214961" y="1470383"/>
                </a:cubicBezTo>
                <a:cubicBezTo>
                  <a:pt x="3231725" y="1486671"/>
                  <a:pt x="3252014" y="1477622"/>
                  <a:pt x="3251728" y="1454000"/>
                </a:cubicBezTo>
                <a:close/>
              </a:path>
              <a:path w="3942022" h="4005092">
                <a:moveTo>
                  <a:pt x="3147143" y="1401041"/>
                </a:moveTo>
                <a:cubicBezTo>
                  <a:pt x="3145619" y="1400851"/>
                  <a:pt x="3143619" y="1400660"/>
                  <a:pt x="3142095" y="1400755"/>
                </a:cubicBezTo>
                <a:cubicBezTo>
                  <a:pt x="3120092" y="1402565"/>
                  <a:pt x="3116854" y="1437522"/>
                  <a:pt x="3136761" y="1456572"/>
                </a:cubicBezTo>
                <a:cubicBezTo>
                  <a:pt x="3153811" y="1472860"/>
                  <a:pt x="3175051" y="1464001"/>
                  <a:pt x="3175147" y="1440379"/>
                </a:cubicBezTo>
                <a:cubicBezTo>
                  <a:pt x="3175337" y="1426854"/>
                  <a:pt x="3166669" y="1405708"/>
                  <a:pt x="3147143" y="1401041"/>
                </a:cubicBezTo>
                <a:close/>
              </a:path>
              <a:path w="3942022" h="4005092">
                <a:moveTo>
                  <a:pt x="3068086" y="1387039"/>
                </a:moveTo>
                <a:cubicBezTo>
                  <a:pt x="3067228" y="1386944"/>
                  <a:pt x="3066181" y="1386754"/>
                  <a:pt x="3065419" y="1386754"/>
                </a:cubicBezTo>
                <a:cubicBezTo>
                  <a:pt x="3042082" y="1385515"/>
                  <a:pt x="3035034" y="1418948"/>
                  <a:pt x="3054084" y="1440189"/>
                </a:cubicBezTo>
                <a:cubicBezTo>
                  <a:pt x="3071134" y="1459144"/>
                  <a:pt x="3095423" y="1451143"/>
                  <a:pt x="3096089" y="1426473"/>
                </a:cubicBezTo>
                <a:lnTo>
                  <a:pt x="3096089" y="1426473"/>
                </a:lnTo>
                <a:cubicBezTo>
                  <a:pt x="3096470" y="1412947"/>
                  <a:pt x="3087993" y="1391802"/>
                  <a:pt x="3068086" y="1387039"/>
                </a:cubicBezTo>
                <a:close/>
              </a:path>
              <a:path w="3942022" h="4005092">
                <a:moveTo>
                  <a:pt x="1207853" y="1059094"/>
                </a:moveTo>
                <a:cubicBezTo>
                  <a:pt x="1182231" y="1056046"/>
                  <a:pt x="1161466" y="1083668"/>
                  <a:pt x="1167753" y="1103385"/>
                </a:cubicBezTo>
                <a:cubicBezTo>
                  <a:pt x="1175087" y="1126245"/>
                  <a:pt x="1209568" y="1121578"/>
                  <a:pt x="1222045" y="1096146"/>
                </a:cubicBezTo>
                <a:cubicBezTo>
                  <a:pt x="1228046" y="1083573"/>
                  <a:pt x="1227760" y="1063761"/>
                  <a:pt x="1207853" y="1059094"/>
                </a:cubicBezTo>
                <a:close/>
              </a:path>
              <a:path w="3942022" h="4005092">
                <a:moveTo>
                  <a:pt x="1126129" y="1044616"/>
                </a:moveTo>
                <a:cubicBezTo>
                  <a:pt x="1100983" y="1041663"/>
                  <a:pt x="1079932" y="1069285"/>
                  <a:pt x="1085647" y="1088812"/>
                </a:cubicBezTo>
                <a:cubicBezTo>
                  <a:pt x="1092315" y="1111386"/>
                  <a:pt x="1126224" y="1106719"/>
                  <a:pt x="1139178" y="1081382"/>
                </a:cubicBezTo>
                <a:lnTo>
                  <a:pt x="1139178" y="1081382"/>
                </a:lnTo>
                <a:cubicBezTo>
                  <a:pt x="1145464" y="1069000"/>
                  <a:pt x="1145560" y="1049283"/>
                  <a:pt x="1126129" y="1044616"/>
                </a:cubicBezTo>
                <a:close/>
              </a:path>
              <a:path w="3942022" h="4005092">
                <a:moveTo>
                  <a:pt x="1058311" y="1067190"/>
                </a:moveTo>
                <a:cubicBezTo>
                  <a:pt x="1064883" y="1054712"/>
                  <a:pt x="1065550" y="1035186"/>
                  <a:pt x="1046690" y="1030614"/>
                </a:cubicBezTo>
                <a:cubicBezTo>
                  <a:pt x="1022211" y="1027756"/>
                  <a:pt x="1000780" y="1055284"/>
                  <a:pt x="1005828" y="1074715"/>
                </a:cubicBezTo>
                <a:cubicBezTo>
                  <a:pt x="1011638" y="1097194"/>
                  <a:pt x="1044976" y="1092431"/>
                  <a:pt x="1058311" y="1067190"/>
                </a:cubicBezTo>
                <a:close/>
              </a:path>
              <a:path w="3942022" h="4005092">
                <a:moveTo>
                  <a:pt x="979539" y="1053283"/>
                </a:moveTo>
                <a:cubicBezTo>
                  <a:pt x="986302" y="1040901"/>
                  <a:pt x="987635" y="1021375"/>
                  <a:pt x="969442" y="1016993"/>
                </a:cubicBezTo>
                <a:cubicBezTo>
                  <a:pt x="944487" y="1014136"/>
                  <a:pt x="922198" y="1044139"/>
                  <a:pt x="928961" y="1063380"/>
                </a:cubicBezTo>
                <a:cubicBezTo>
                  <a:pt x="935914" y="1083287"/>
                  <a:pt x="966585" y="1077096"/>
                  <a:pt x="979539" y="1053283"/>
                </a:cubicBezTo>
                <a:close/>
              </a:path>
              <a:path w="3942022" h="4005092">
                <a:moveTo>
                  <a:pt x="903529" y="1039853"/>
                </a:moveTo>
                <a:cubicBezTo>
                  <a:pt x="910483" y="1027471"/>
                  <a:pt x="912388" y="1008135"/>
                  <a:pt x="894671" y="1003849"/>
                </a:cubicBezTo>
                <a:cubicBezTo>
                  <a:pt x="870478" y="1001182"/>
                  <a:pt x="847903" y="1031090"/>
                  <a:pt x="853904" y="1050235"/>
                </a:cubicBezTo>
                <a:cubicBezTo>
                  <a:pt x="860191" y="1070333"/>
                  <a:pt x="889813" y="1064142"/>
                  <a:pt x="903529" y="1039853"/>
                </a:cubicBezTo>
                <a:close/>
              </a:path>
              <a:path w="3942022" h="4005092">
                <a:moveTo>
                  <a:pt x="830092" y="1026994"/>
                </a:moveTo>
                <a:cubicBezTo>
                  <a:pt x="837235" y="1014612"/>
                  <a:pt x="839712" y="995371"/>
                  <a:pt x="822757" y="991180"/>
                </a:cubicBezTo>
                <a:cubicBezTo>
                  <a:pt x="799421" y="988609"/>
                  <a:pt x="776656" y="1018517"/>
                  <a:pt x="781800" y="1037472"/>
                </a:cubicBezTo>
                <a:cubicBezTo>
                  <a:pt x="787134" y="1057474"/>
                  <a:pt x="816090" y="1051093"/>
                  <a:pt x="830092" y="1026994"/>
                </a:cubicBezTo>
                <a:close/>
              </a:path>
              <a:path w="3942022" h="4005092">
                <a:moveTo>
                  <a:pt x="759321" y="1014517"/>
                </a:moveTo>
                <a:cubicBezTo>
                  <a:pt x="766655" y="1002229"/>
                  <a:pt x="769703" y="983084"/>
                  <a:pt x="753796" y="979084"/>
                </a:cubicBezTo>
                <a:cubicBezTo>
                  <a:pt x="731794" y="976702"/>
                  <a:pt x="708838" y="1006611"/>
                  <a:pt x="712839" y="1025470"/>
                </a:cubicBezTo>
                <a:cubicBezTo>
                  <a:pt x="717125" y="1044806"/>
                  <a:pt x="745319" y="1038139"/>
                  <a:pt x="759321" y="1014517"/>
                </a:cubicBezTo>
                <a:close/>
              </a:path>
              <a:path w="3942022" h="4005092">
                <a:moveTo>
                  <a:pt x="692932" y="1002801"/>
                </a:moveTo>
                <a:cubicBezTo>
                  <a:pt x="700361" y="990514"/>
                  <a:pt x="704171" y="971464"/>
                  <a:pt x="689407" y="967654"/>
                </a:cubicBezTo>
                <a:cubicBezTo>
                  <a:pt x="667595" y="965463"/>
                  <a:pt x="644068" y="998038"/>
                  <a:pt x="649307" y="1016136"/>
                </a:cubicBezTo>
                <a:cubicBezTo>
                  <a:pt x="654070" y="1032900"/>
                  <a:pt x="679406" y="1025185"/>
                  <a:pt x="692932" y="1002801"/>
                </a:cubicBezTo>
                <a:close/>
              </a:path>
              <a:path w="3942022" h="4005092">
                <a:moveTo>
                  <a:pt x="589966" y="1005754"/>
                </a:moveTo>
                <a:cubicBezTo>
                  <a:pt x="593586" y="1022232"/>
                  <a:pt x="617589" y="1014231"/>
                  <a:pt x="631400" y="991942"/>
                </a:cubicBezTo>
                <a:cubicBezTo>
                  <a:pt x="638925" y="979655"/>
                  <a:pt x="643497" y="960796"/>
                  <a:pt x="629876" y="957176"/>
                </a:cubicBezTo>
                <a:cubicBezTo>
                  <a:pt x="609493" y="955176"/>
                  <a:pt x="585966" y="987751"/>
                  <a:pt x="589966" y="1005754"/>
                </a:cubicBezTo>
                <a:close/>
              </a:path>
              <a:path w="3942022" h="4005092">
                <a:moveTo>
                  <a:pt x="574345" y="981846"/>
                </a:moveTo>
                <a:cubicBezTo>
                  <a:pt x="581965" y="969559"/>
                  <a:pt x="587299" y="950794"/>
                  <a:pt x="574917" y="947461"/>
                </a:cubicBezTo>
                <a:cubicBezTo>
                  <a:pt x="555295" y="945746"/>
                  <a:pt x="530911" y="981370"/>
                  <a:pt x="535769" y="997943"/>
                </a:cubicBezTo>
                <a:cubicBezTo>
                  <a:pt x="539770" y="1011945"/>
                  <a:pt x="561106" y="1003087"/>
                  <a:pt x="574345" y="981846"/>
                </a:cubicBezTo>
                <a:close/>
              </a:path>
              <a:path w="3942022" h="4005092">
                <a:moveTo>
                  <a:pt x="485763" y="989180"/>
                </a:moveTo>
                <a:cubicBezTo>
                  <a:pt x="488716" y="1002991"/>
                  <a:pt x="508813" y="993847"/>
                  <a:pt x="522339" y="972702"/>
                </a:cubicBezTo>
                <a:cubicBezTo>
                  <a:pt x="530149" y="960510"/>
                  <a:pt x="535960" y="941841"/>
                  <a:pt x="524720" y="938602"/>
                </a:cubicBezTo>
                <a:cubicBezTo>
                  <a:pt x="506718" y="937174"/>
                  <a:pt x="482239" y="972797"/>
                  <a:pt x="485763" y="989180"/>
                </a:cubicBezTo>
                <a:close/>
              </a:path>
              <a:path w="3942022" h="4005092">
                <a:moveTo>
                  <a:pt x="440900" y="982798"/>
                </a:moveTo>
                <a:cubicBezTo>
                  <a:pt x="444139" y="994133"/>
                  <a:pt x="461950" y="984418"/>
                  <a:pt x="474904" y="964320"/>
                </a:cubicBezTo>
                <a:cubicBezTo>
                  <a:pt x="482715" y="952128"/>
                  <a:pt x="489287" y="933554"/>
                  <a:pt x="479191" y="930601"/>
                </a:cubicBezTo>
                <a:cubicBezTo>
                  <a:pt x="462046" y="929363"/>
                  <a:pt x="436614" y="968035"/>
                  <a:pt x="440900" y="982798"/>
                </a:cubicBezTo>
                <a:close/>
              </a:path>
              <a:path w="3942022" h="4005092">
                <a:moveTo>
                  <a:pt x="438519" y="923458"/>
                </a:moveTo>
                <a:cubicBezTo>
                  <a:pt x="423088" y="922505"/>
                  <a:pt x="397466" y="961177"/>
                  <a:pt x="400324" y="975750"/>
                </a:cubicBezTo>
                <a:cubicBezTo>
                  <a:pt x="402514" y="986894"/>
                  <a:pt x="419183" y="976988"/>
                  <a:pt x="432232" y="956890"/>
                </a:cubicBezTo>
                <a:lnTo>
                  <a:pt x="432232" y="956890"/>
                </a:lnTo>
                <a:cubicBezTo>
                  <a:pt x="440138" y="944603"/>
                  <a:pt x="447282" y="926125"/>
                  <a:pt x="438519" y="923458"/>
                </a:cubicBezTo>
                <a:close/>
              </a:path>
              <a:path w="3942022" h="4005092">
                <a:moveTo>
                  <a:pt x="364795" y="970702"/>
                </a:moveTo>
                <a:cubicBezTo>
                  <a:pt x="367177" y="979274"/>
                  <a:pt x="382131" y="968892"/>
                  <a:pt x="394418" y="950128"/>
                </a:cubicBezTo>
                <a:lnTo>
                  <a:pt x="394418" y="950128"/>
                </a:lnTo>
                <a:cubicBezTo>
                  <a:pt x="402324" y="937936"/>
                  <a:pt x="410134" y="919648"/>
                  <a:pt x="402419" y="917076"/>
                </a:cubicBezTo>
                <a:cubicBezTo>
                  <a:pt x="388132" y="916409"/>
                  <a:pt x="361366" y="958605"/>
                  <a:pt x="364795" y="970702"/>
                </a:cubicBezTo>
                <a:close/>
              </a:path>
              <a:path w="3942022" h="4005092">
                <a:moveTo>
                  <a:pt x="371082" y="911551"/>
                </a:moveTo>
                <a:cubicBezTo>
                  <a:pt x="358604" y="911266"/>
                  <a:pt x="331648" y="953366"/>
                  <a:pt x="333649" y="965272"/>
                </a:cubicBezTo>
                <a:cubicBezTo>
                  <a:pt x="335077" y="973654"/>
                  <a:pt x="348984" y="963082"/>
                  <a:pt x="361271" y="944317"/>
                </a:cubicBezTo>
                <a:lnTo>
                  <a:pt x="361271" y="944317"/>
                </a:lnTo>
                <a:cubicBezTo>
                  <a:pt x="369272" y="932125"/>
                  <a:pt x="377559" y="913837"/>
                  <a:pt x="371082" y="911551"/>
                </a:cubicBezTo>
                <a:close/>
              </a:path>
              <a:path w="3942022" h="4005092">
                <a:moveTo>
                  <a:pt x="307455" y="961653"/>
                </a:moveTo>
                <a:cubicBezTo>
                  <a:pt x="309074" y="967749"/>
                  <a:pt x="321171" y="957081"/>
                  <a:pt x="332887" y="939269"/>
                </a:cubicBezTo>
                <a:cubicBezTo>
                  <a:pt x="340888" y="927077"/>
                  <a:pt x="349746" y="908980"/>
                  <a:pt x="344507" y="906789"/>
                </a:cubicBezTo>
                <a:cubicBezTo>
                  <a:pt x="333077" y="906884"/>
                  <a:pt x="304978" y="952414"/>
                  <a:pt x="307455" y="961653"/>
                </a:cubicBezTo>
                <a:close/>
              </a:path>
              <a:path w="3942022" h="4005092">
                <a:moveTo>
                  <a:pt x="285643" y="957843"/>
                </a:moveTo>
                <a:cubicBezTo>
                  <a:pt x="286309" y="963748"/>
                  <a:pt x="297549" y="952985"/>
                  <a:pt x="309265" y="935173"/>
                </a:cubicBezTo>
                <a:cubicBezTo>
                  <a:pt x="317266" y="922981"/>
                  <a:pt x="326695" y="904979"/>
                  <a:pt x="322504" y="902979"/>
                </a:cubicBezTo>
                <a:cubicBezTo>
                  <a:pt x="313075" y="903360"/>
                  <a:pt x="284690" y="948889"/>
                  <a:pt x="285643" y="957843"/>
                </a:cubicBezTo>
                <a:close/>
              </a:path>
              <a:path w="3942022" h="4005092">
                <a:moveTo>
                  <a:pt x="290405" y="931744"/>
                </a:moveTo>
                <a:cubicBezTo>
                  <a:pt x="298406" y="919552"/>
                  <a:pt x="308312" y="901645"/>
                  <a:pt x="305359" y="899931"/>
                </a:cubicBezTo>
                <a:cubicBezTo>
                  <a:pt x="296692" y="900788"/>
                  <a:pt x="267450" y="949747"/>
                  <a:pt x="268688" y="955652"/>
                </a:cubicBezTo>
                <a:cubicBezTo>
                  <a:pt x="269545" y="959367"/>
                  <a:pt x="279451" y="948413"/>
                  <a:pt x="290405" y="931744"/>
                </a:cubicBezTo>
                <a:close/>
              </a:path>
              <a:path w="3942022" h="4005092">
                <a:moveTo>
                  <a:pt x="256687" y="954128"/>
                </a:moveTo>
                <a:cubicBezTo>
                  <a:pt x="259735" y="953557"/>
                  <a:pt x="270403" y="938221"/>
                  <a:pt x="276308" y="929268"/>
                </a:cubicBezTo>
                <a:cubicBezTo>
                  <a:pt x="283738" y="917933"/>
                  <a:pt x="294787" y="899264"/>
                  <a:pt x="292882" y="897740"/>
                </a:cubicBezTo>
                <a:cubicBezTo>
                  <a:pt x="287262" y="898788"/>
                  <a:pt x="253448" y="951556"/>
                  <a:pt x="256687" y="954128"/>
                </a:cubicBezTo>
                <a:close/>
              </a:path>
              <a:path w="3942022" h="4005092">
                <a:moveTo>
                  <a:pt x="248971" y="952604"/>
                </a:moveTo>
                <a:cubicBezTo>
                  <a:pt x="252496" y="949556"/>
                  <a:pt x="264402" y="931268"/>
                  <a:pt x="266783" y="927649"/>
                </a:cubicBezTo>
                <a:cubicBezTo>
                  <a:pt x="267545" y="926506"/>
                  <a:pt x="284881" y="899740"/>
                  <a:pt x="284976" y="896407"/>
                </a:cubicBezTo>
                <a:cubicBezTo>
                  <a:pt x="281452" y="897835"/>
                  <a:pt x="249829" y="946699"/>
                  <a:pt x="248590" y="952604"/>
                </a:cubicBezTo>
                <a:cubicBezTo>
                  <a:pt x="248781" y="952604"/>
                  <a:pt x="248876" y="952604"/>
                  <a:pt x="248971" y="952604"/>
                </a:cubicBezTo>
                <a:close/>
              </a:path>
              <a:path w="3942022" h="4005092">
                <a:moveTo>
                  <a:pt x="281928" y="895835"/>
                </a:moveTo>
                <a:cubicBezTo>
                  <a:pt x="280880" y="897073"/>
                  <a:pt x="280118" y="898407"/>
                  <a:pt x="279261" y="899740"/>
                </a:cubicBezTo>
                <a:lnTo>
                  <a:pt x="248019" y="948223"/>
                </a:lnTo>
                <a:cubicBezTo>
                  <a:pt x="247257" y="949461"/>
                  <a:pt x="246304" y="950699"/>
                  <a:pt x="245733" y="952033"/>
                </a:cubicBezTo>
                <a:cubicBezTo>
                  <a:pt x="251543" y="943841"/>
                  <a:pt x="256782" y="935269"/>
                  <a:pt x="262211" y="926791"/>
                </a:cubicBezTo>
                <a:cubicBezTo>
                  <a:pt x="268783" y="916504"/>
                  <a:pt x="276022" y="906598"/>
                  <a:pt x="281928" y="895835"/>
                </a:cubicBezTo>
                <a:close/>
              </a:path>
              <a:path w="3942022" h="4005092">
                <a:moveTo>
                  <a:pt x="3858089" y="1434283"/>
                </a:moveTo>
                <a:cubicBezTo>
                  <a:pt x="3863709" y="1453143"/>
                  <a:pt x="3869043" y="1472098"/>
                  <a:pt x="3874186" y="1491052"/>
                </a:cubicBezTo>
                <a:cubicBezTo>
                  <a:pt x="3869519" y="1474003"/>
                  <a:pt x="3861899" y="1447047"/>
                  <a:pt x="3858089" y="1434283"/>
                </a:cubicBezTo>
                <a:close/>
              </a:path>
              <a:path w="3942022" h="4005092">
                <a:moveTo>
                  <a:pt x="3866662" y="1465906"/>
                </a:moveTo>
                <a:cubicBezTo>
                  <a:pt x="3866566" y="1465621"/>
                  <a:pt x="3857803" y="1434093"/>
                  <a:pt x="3855327" y="1430188"/>
                </a:cubicBezTo>
                <a:cubicBezTo>
                  <a:pt x="3855136" y="1430473"/>
                  <a:pt x="3869995" y="1490671"/>
                  <a:pt x="3873615" y="1494577"/>
                </a:cubicBezTo>
                <a:cubicBezTo>
                  <a:pt x="3873520" y="1490671"/>
                  <a:pt x="3867328" y="1468383"/>
                  <a:pt x="3866662" y="1465906"/>
                </a:cubicBezTo>
                <a:close/>
              </a:path>
              <a:path w="3942022" h="4005092">
                <a:moveTo>
                  <a:pt x="3867519" y="1493434"/>
                </a:moveTo>
                <a:cubicBezTo>
                  <a:pt x="3868662" y="1489814"/>
                  <a:pt x="3862661" y="1467526"/>
                  <a:pt x="3861994" y="1465049"/>
                </a:cubicBezTo>
                <a:cubicBezTo>
                  <a:pt x="3858280" y="1451524"/>
                  <a:pt x="3851707" y="1430664"/>
                  <a:pt x="3849231" y="1429045"/>
                </a:cubicBezTo>
                <a:cubicBezTo>
                  <a:pt x="3849136" y="1429045"/>
                  <a:pt x="3849040" y="1429140"/>
                  <a:pt x="3849040" y="1429140"/>
                </a:cubicBezTo>
                <a:cubicBezTo>
                  <a:pt x="3847707" y="1433045"/>
                  <a:pt x="3862566" y="1492576"/>
                  <a:pt x="3867519" y="1493434"/>
                </a:cubicBezTo>
                <a:close/>
              </a:path>
              <a:path w="3942022" h="4005092">
                <a:moveTo>
                  <a:pt x="3838468" y="1427235"/>
                </a:moveTo>
                <a:cubicBezTo>
                  <a:pt x="3831895" y="1428759"/>
                  <a:pt x="3851612" y="1488290"/>
                  <a:pt x="3855898" y="1491433"/>
                </a:cubicBezTo>
                <a:cubicBezTo>
                  <a:pt x="3858756" y="1493529"/>
                  <a:pt x="3857327" y="1480956"/>
                  <a:pt x="3852660" y="1463430"/>
                </a:cubicBezTo>
                <a:cubicBezTo>
                  <a:pt x="3848945" y="1449523"/>
                  <a:pt x="3842087" y="1429045"/>
                  <a:pt x="3838468" y="1427235"/>
                </a:cubicBezTo>
                <a:close/>
              </a:path>
              <a:path w="3942022" h="4005092">
                <a:moveTo>
                  <a:pt x="3823132" y="1424473"/>
                </a:moveTo>
                <a:cubicBezTo>
                  <a:pt x="3822942" y="1424473"/>
                  <a:pt x="3822751" y="1424473"/>
                  <a:pt x="3822561" y="1424568"/>
                </a:cubicBezTo>
                <a:cubicBezTo>
                  <a:pt x="3816846" y="1427044"/>
                  <a:pt x="3832467" y="1483909"/>
                  <a:pt x="3840182" y="1488671"/>
                </a:cubicBezTo>
                <a:cubicBezTo>
                  <a:pt x="3843897" y="1490862"/>
                  <a:pt x="3843135" y="1478479"/>
                  <a:pt x="3838658" y="1460953"/>
                </a:cubicBezTo>
                <a:cubicBezTo>
                  <a:pt x="3835039" y="1447047"/>
                  <a:pt x="3827895" y="1426568"/>
                  <a:pt x="3823132" y="1424473"/>
                </a:cubicBezTo>
                <a:close/>
              </a:path>
              <a:path w="3942022" h="4005092">
                <a:moveTo>
                  <a:pt x="3819799" y="1485052"/>
                </a:moveTo>
                <a:cubicBezTo>
                  <a:pt x="3824275" y="1487433"/>
                  <a:pt x="3824466" y="1475241"/>
                  <a:pt x="3820084" y="1457715"/>
                </a:cubicBezTo>
                <a:cubicBezTo>
                  <a:pt x="3816656" y="1443808"/>
                  <a:pt x="3809131" y="1423234"/>
                  <a:pt x="3803225" y="1421044"/>
                </a:cubicBezTo>
                <a:cubicBezTo>
                  <a:pt x="3803035" y="1421044"/>
                  <a:pt x="3802749" y="1421044"/>
                  <a:pt x="3802558" y="1421044"/>
                </a:cubicBezTo>
                <a:cubicBezTo>
                  <a:pt x="3794748" y="1423520"/>
                  <a:pt x="3809893" y="1479718"/>
                  <a:pt x="3819799" y="1485052"/>
                </a:cubicBezTo>
                <a:close/>
              </a:path>
              <a:path w="3942022" h="4005092">
                <a:moveTo>
                  <a:pt x="3797034" y="1453619"/>
                </a:moveTo>
                <a:cubicBezTo>
                  <a:pt x="3793700" y="1439713"/>
                  <a:pt x="3785890" y="1419139"/>
                  <a:pt x="3778936" y="1416757"/>
                </a:cubicBezTo>
                <a:cubicBezTo>
                  <a:pt x="3778651" y="1416757"/>
                  <a:pt x="3778365" y="1416757"/>
                  <a:pt x="3778079" y="1416757"/>
                </a:cubicBezTo>
                <a:cubicBezTo>
                  <a:pt x="3768459" y="1418853"/>
                  <a:pt x="3783318" y="1475050"/>
                  <a:pt x="3794939" y="1480670"/>
                </a:cubicBezTo>
                <a:cubicBezTo>
                  <a:pt x="3800273" y="1483242"/>
                  <a:pt x="3801225" y="1471145"/>
                  <a:pt x="3797034" y="1453619"/>
                </a:cubicBezTo>
                <a:lnTo>
                  <a:pt x="3797034" y="1453619"/>
                </a:lnTo>
                <a:close/>
              </a:path>
              <a:path w="3942022" h="4005092">
                <a:moveTo>
                  <a:pt x="3764173" y="1474765"/>
                </a:moveTo>
                <a:cubicBezTo>
                  <a:pt x="3771126" y="1479527"/>
                  <a:pt x="3773507" y="1467430"/>
                  <a:pt x="3769221" y="1448761"/>
                </a:cubicBezTo>
                <a:cubicBezTo>
                  <a:pt x="3766078" y="1434950"/>
                  <a:pt x="3757981" y="1414281"/>
                  <a:pt x="3749885" y="1411614"/>
                </a:cubicBezTo>
                <a:cubicBezTo>
                  <a:pt x="3749599" y="1411614"/>
                  <a:pt x="3749218" y="1411519"/>
                  <a:pt x="3748837" y="1411614"/>
                </a:cubicBezTo>
                <a:cubicBezTo>
                  <a:pt x="3738455" y="1413233"/>
                  <a:pt x="3751123" y="1465716"/>
                  <a:pt x="3764173" y="1474765"/>
                </a:cubicBezTo>
                <a:close/>
              </a:path>
              <a:path w="3942022" h="4005092">
                <a:moveTo>
                  <a:pt x="3736931" y="1443046"/>
                </a:moveTo>
                <a:cubicBezTo>
                  <a:pt x="3733978" y="1429235"/>
                  <a:pt x="3725597" y="1408566"/>
                  <a:pt x="3716357" y="1405708"/>
                </a:cubicBezTo>
                <a:cubicBezTo>
                  <a:pt x="3715976" y="1405708"/>
                  <a:pt x="3715500" y="1405613"/>
                  <a:pt x="3715214" y="1405708"/>
                </a:cubicBezTo>
                <a:cubicBezTo>
                  <a:pt x="3702451" y="1407137"/>
                  <a:pt x="3714452" y="1458953"/>
                  <a:pt x="3729787" y="1468764"/>
                </a:cubicBezTo>
                <a:cubicBezTo>
                  <a:pt x="3737598" y="1473717"/>
                  <a:pt x="3740932" y="1461715"/>
                  <a:pt x="3736931" y="1443046"/>
                </a:cubicBezTo>
                <a:close/>
              </a:path>
              <a:path w="3942022" h="4005092">
                <a:moveTo>
                  <a:pt x="3675876" y="1399136"/>
                </a:moveTo>
                <a:cubicBezTo>
                  <a:pt x="3663208" y="1403708"/>
                  <a:pt x="3674828" y="1452286"/>
                  <a:pt x="3690830" y="1461811"/>
                </a:cubicBezTo>
                <a:cubicBezTo>
                  <a:pt x="3699498" y="1466954"/>
                  <a:pt x="3703784" y="1455143"/>
                  <a:pt x="3700069" y="1436474"/>
                </a:cubicBezTo>
                <a:cubicBezTo>
                  <a:pt x="3697307" y="1422663"/>
                  <a:pt x="3688735" y="1401994"/>
                  <a:pt x="3678352" y="1398946"/>
                </a:cubicBezTo>
                <a:cubicBezTo>
                  <a:pt x="3677590" y="1398946"/>
                  <a:pt x="3676543" y="1398946"/>
                  <a:pt x="3675876" y="1399136"/>
                </a:cubicBezTo>
                <a:close/>
              </a:path>
              <a:path w="3942022" h="4005092">
                <a:moveTo>
                  <a:pt x="3645586" y="1453048"/>
                </a:moveTo>
                <a:cubicBezTo>
                  <a:pt x="3655873" y="1460572"/>
                  <a:pt x="3662160" y="1448952"/>
                  <a:pt x="3658445" y="1429140"/>
                </a:cubicBezTo>
                <a:lnTo>
                  <a:pt x="3658445" y="1429140"/>
                </a:lnTo>
                <a:cubicBezTo>
                  <a:pt x="3655873" y="1415424"/>
                  <a:pt x="3647110" y="1394564"/>
                  <a:pt x="3635776" y="1391421"/>
                </a:cubicBezTo>
                <a:cubicBezTo>
                  <a:pt x="3635299" y="1391421"/>
                  <a:pt x="3634728" y="1391326"/>
                  <a:pt x="3634252" y="1391326"/>
                </a:cubicBezTo>
                <a:cubicBezTo>
                  <a:pt x="3618916" y="1392088"/>
                  <a:pt x="3627679" y="1439998"/>
                  <a:pt x="3645586" y="1453048"/>
                </a:cubicBezTo>
                <a:close/>
              </a:path>
              <a:path w="3942022" h="4005092">
                <a:moveTo>
                  <a:pt x="3588532" y="1383134"/>
                </a:moveTo>
                <a:cubicBezTo>
                  <a:pt x="3587579" y="1383039"/>
                  <a:pt x="3586341" y="1382944"/>
                  <a:pt x="3585389" y="1383229"/>
                </a:cubicBezTo>
                <a:cubicBezTo>
                  <a:pt x="3570529" y="1386944"/>
                  <a:pt x="3579292" y="1432188"/>
                  <a:pt x="3597199" y="1444570"/>
                </a:cubicBezTo>
                <a:cubicBezTo>
                  <a:pt x="3608344" y="1452286"/>
                  <a:pt x="3615773" y="1440856"/>
                  <a:pt x="3612344" y="1421044"/>
                </a:cubicBezTo>
                <a:cubicBezTo>
                  <a:pt x="3610058" y="1407328"/>
                  <a:pt x="3601105" y="1386563"/>
                  <a:pt x="3588532" y="1383134"/>
                </a:cubicBezTo>
                <a:close/>
              </a:path>
              <a:path w="3942022" h="4005092">
                <a:moveTo>
                  <a:pt x="3536906" y="1374085"/>
                </a:moveTo>
                <a:cubicBezTo>
                  <a:pt x="3535858" y="1373990"/>
                  <a:pt x="3534525" y="1373895"/>
                  <a:pt x="3533477" y="1374085"/>
                </a:cubicBezTo>
                <a:cubicBezTo>
                  <a:pt x="3517951" y="1377324"/>
                  <a:pt x="3524238" y="1419234"/>
                  <a:pt x="3542431" y="1433902"/>
                </a:cubicBezTo>
                <a:cubicBezTo>
                  <a:pt x="3555194" y="1444189"/>
                  <a:pt x="3565005" y="1433236"/>
                  <a:pt x="3561766" y="1412185"/>
                </a:cubicBezTo>
                <a:cubicBezTo>
                  <a:pt x="3559671" y="1398469"/>
                  <a:pt x="3550622" y="1377610"/>
                  <a:pt x="3536906" y="1374085"/>
                </a:cubicBezTo>
                <a:close/>
              </a:path>
              <a:path w="3942022" h="4005092">
                <a:moveTo>
                  <a:pt x="3484709" y="1423711"/>
                </a:moveTo>
                <a:cubicBezTo>
                  <a:pt x="3498330" y="1434188"/>
                  <a:pt x="3509284" y="1423425"/>
                  <a:pt x="3506426" y="1402375"/>
                </a:cubicBezTo>
                <a:cubicBezTo>
                  <a:pt x="3504616" y="1388754"/>
                  <a:pt x="3495377" y="1367894"/>
                  <a:pt x="3480709" y="1364084"/>
                </a:cubicBezTo>
                <a:cubicBezTo>
                  <a:pt x="3479566" y="1363989"/>
                  <a:pt x="3478042" y="1363894"/>
                  <a:pt x="3476994" y="1364084"/>
                </a:cubicBezTo>
                <a:cubicBezTo>
                  <a:pt x="3459944" y="1367037"/>
                  <a:pt x="3465373" y="1408756"/>
                  <a:pt x="3484709" y="1423711"/>
                </a:cubicBezTo>
                <a:close/>
              </a:path>
              <a:path w="3942022" h="4005092">
                <a:moveTo>
                  <a:pt x="3419939" y="1353416"/>
                </a:moveTo>
                <a:cubicBezTo>
                  <a:pt x="3418701" y="1353321"/>
                  <a:pt x="3417082" y="1353130"/>
                  <a:pt x="3415939" y="1353321"/>
                </a:cubicBezTo>
                <a:cubicBezTo>
                  <a:pt x="3396889" y="1356083"/>
                  <a:pt x="3401365" y="1397136"/>
                  <a:pt x="3422511" y="1412662"/>
                </a:cubicBezTo>
                <a:cubicBezTo>
                  <a:pt x="3436894" y="1423234"/>
                  <a:pt x="3449181" y="1412757"/>
                  <a:pt x="3446800" y="1391802"/>
                </a:cubicBezTo>
                <a:cubicBezTo>
                  <a:pt x="3445085" y="1378276"/>
                  <a:pt x="3435751" y="1357417"/>
                  <a:pt x="3419939" y="1353416"/>
                </a:cubicBezTo>
                <a:close/>
              </a:path>
              <a:path w="3942022" h="4005092">
                <a:moveTo>
                  <a:pt x="3353359" y="1399231"/>
                </a:moveTo>
                <a:cubicBezTo>
                  <a:pt x="3369266" y="1412566"/>
                  <a:pt x="3384316" y="1402756"/>
                  <a:pt x="3382315" y="1380467"/>
                </a:cubicBezTo>
                <a:cubicBezTo>
                  <a:pt x="3381077" y="1366942"/>
                  <a:pt x="3371648" y="1346082"/>
                  <a:pt x="3354693" y="1341891"/>
                </a:cubicBezTo>
                <a:cubicBezTo>
                  <a:pt x="3353359" y="1341796"/>
                  <a:pt x="3351645" y="1341605"/>
                  <a:pt x="3350311" y="1341700"/>
                </a:cubicBezTo>
                <a:cubicBezTo>
                  <a:pt x="3331166" y="1344082"/>
                  <a:pt x="3333166" y="1382182"/>
                  <a:pt x="3353359" y="1399231"/>
                </a:cubicBezTo>
                <a:close/>
              </a:path>
              <a:path w="3942022" h="4005092">
                <a:moveTo>
                  <a:pt x="3285160" y="1329604"/>
                </a:moveTo>
                <a:cubicBezTo>
                  <a:pt x="3283732" y="1329413"/>
                  <a:pt x="3281922" y="1329223"/>
                  <a:pt x="3280493" y="1329413"/>
                </a:cubicBezTo>
                <a:cubicBezTo>
                  <a:pt x="3260205" y="1331509"/>
                  <a:pt x="3261253" y="1369418"/>
                  <a:pt x="3282208" y="1386658"/>
                </a:cubicBezTo>
                <a:cubicBezTo>
                  <a:pt x="3298591" y="1400184"/>
                  <a:pt x="3314878" y="1390564"/>
                  <a:pt x="3313354" y="1368275"/>
                </a:cubicBezTo>
                <a:cubicBezTo>
                  <a:pt x="3312307" y="1354845"/>
                  <a:pt x="3302972" y="1333985"/>
                  <a:pt x="3285160" y="1329604"/>
                </a:cubicBezTo>
                <a:close/>
              </a:path>
              <a:path w="3942022" h="4005092">
                <a:moveTo>
                  <a:pt x="3212580" y="1316840"/>
                </a:moveTo>
                <a:cubicBezTo>
                  <a:pt x="3211151" y="1316650"/>
                  <a:pt x="3209246" y="1316459"/>
                  <a:pt x="3207817" y="1316650"/>
                </a:cubicBezTo>
                <a:cubicBezTo>
                  <a:pt x="3187434" y="1318555"/>
                  <a:pt x="3186291" y="1353035"/>
                  <a:pt x="3206008" y="1371704"/>
                </a:cubicBezTo>
                <a:cubicBezTo>
                  <a:pt x="3222867" y="1387706"/>
                  <a:pt x="3242203" y="1378848"/>
                  <a:pt x="3241060" y="1355607"/>
                </a:cubicBezTo>
                <a:cubicBezTo>
                  <a:pt x="3240393" y="1342177"/>
                  <a:pt x="3231154" y="1321317"/>
                  <a:pt x="3212580" y="1316840"/>
                </a:cubicBezTo>
                <a:close/>
              </a:path>
              <a:path w="3942022" h="4005092">
                <a:moveTo>
                  <a:pt x="3137714" y="1303600"/>
                </a:moveTo>
                <a:cubicBezTo>
                  <a:pt x="3136285" y="1303410"/>
                  <a:pt x="3134284" y="1303219"/>
                  <a:pt x="3132760" y="1303315"/>
                </a:cubicBezTo>
                <a:cubicBezTo>
                  <a:pt x="3111615" y="1305029"/>
                  <a:pt x="3109519" y="1339414"/>
                  <a:pt x="3129522" y="1358083"/>
                </a:cubicBezTo>
                <a:cubicBezTo>
                  <a:pt x="3146667" y="1374181"/>
                  <a:pt x="3166955" y="1365418"/>
                  <a:pt x="3166289" y="1342272"/>
                </a:cubicBezTo>
                <a:cubicBezTo>
                  <a:pt x="3165907" y="1329032"/>
                  <a:pt x="3156764" y="1308172"/>
                  <a:pt x="3137714" y="1303600"/>
                </a:cubicBezTo>
                <a:close/>
              </a:path>
              <a:path w="3942022" h="4005092">
                <a:moveTo>
                  <a:pt x="3060466" y="1290075"/>
                </a:moveTo>
                <a:cubicBezTo>
                  <a:pt x="3058942" y="1289884"/>
                  <a:pt x="3056846" y="1289694"/>
                  <a:pt x="3055322" y="1289789"/>
                </a:cubicBezTo>
                <a:cubicBezTo>
                  <a:pt x="3033415" y="1291408"/>
                  <a:pt x="3030462" y="1325508"/>
                  <a:pt x="3050655" y="1344367"/>
                </a:cubicBezTo>
                <a:cubicBezTo>
                  <a:pt x="3067990" y="1360465"/>
                  <a:pt x="3089041" y="1351892"/>
                  <a:pt x="3088945" y="1328842"/>
                </a:cubicBezTo>
                <a:cubicBezTo>
                  <a:pt x="3088850" y="1315411"/>
                  <a:pt x="3079992" y="1294647"/>
                  <a:pt x="3060466" y="1290075"/>
                </a:cubicBezTo>
                <a:close/>
              </a:path>
              <a:path w="3942022" h="4005092">
                <a:moveTo>
                  <a:pt x="1511605" y="1050616"/>
                </a:moveTo>
                <a:cubicBezTo>
                  <a:pt x="1517130" y="1038329"/>
                  <a:pt x="1515701" y="1018803"/>
                  <a:pt x="1494937" y="1013945"/>
                </a:cubicBezTo>
                <a:cubicBezTo>
                  <a:pt x="1468552" y="1010707"/>
                  <a:pt x="1448836" y="1037758"/>
                  <a:pt x="1456456" y="1057189"/>
                </a:cubicBezTo>
                <a:cubicBezTo>
                  <a:pt x="1465314" y="1079858"/>
                  <a:pt x="1500271" y="1075667"/>
                  <a:pt x="1511605" y="1050616"/>
                </a:cubicBezTo>
                <a:close/>
              </a:path>
              <a:path w="3942022" h="4005092">
                <a:moveTo>
                  <a:pt x="1425690" y="1035472"/>
                </a:moveTo>
                <a:cubicBezTo>
                  <a:pt x="1431500" y="1023184"/>
                  <a:pt x="1430548" y="1003753"/>
                  <a:pt x="1410069" y="998991"/>
                </a:cubicBezTo>
                <a:cubicBezTo>
                  <a:pt x="1383970" y="995848"/>
                  <a:pt x="1363777" y="1022803"/>
                  <a:pt x="1370826" y="1042139"/>
                </a:cubicBezTo>
                <a:cubicBezTo>
                  <a:pt x="1379017" y="1064523"/>
                  <a:pt x="1413879" y="1060332"/>
                  <a:pt x="1425690" y="1035472"/>
                </a:cubicBezTo>
                <a:close/>
              </a:path>
              <a:path w="3942022" h="4005092">
                <a:moveTo>
                  <a:pt x="1341298" y="1020613"/>
                </a:moveTo>
                <a:cubicBezTo>
                  <a:pt x="1347394" y="1008421"/>
                  <a:pt x="1347013" y="989085"/>
                  <a:pt x="1327011" y="984418"/>
                </a:cubicBezTo>
                <a:cubicBezTo>
                  <a:pt x="1301389" y="981370"/>
                  <a:pt x="1280624" y="1008230"/>
                  <a:pt x="1287101" y="1027375"/>
                </a:cubicBezTo>
                <a:cubicBezTo>
                  <a:pt x="1294435" y="1049569"/>
                  <a:pt x="1328916" y="1045282"/>
                  <a:pt x="1341298" y="1020613"/>
                </a:cubicBezTo>
                <a:close/>
              </a:path>
              <a:path w="3942022" h="4005092">
                <a:moveTo>
                  <a:pt x="1177278" y="991657"/>
                </a:moveTo>
                <a:cubicBezTo>
                  <a:pt x="1183945" y="979560"/>
                  <a:pt x="1184707" y="960415"/>
                  <a:pt x="1165657" y="955938"/>
                </a:cubicBezTo>
                <a:cubicBezTo>
                  <a:pt x="1141083" y="953080"/>
                  <a:pt x="1119461" y="979750"/>
                  <a:pt x="1124509" y="998705"/>
                </a:cubicBezTo>
                <a:cubicBezTo>
                  <a:pt x="1130415" y="1020708"/>
                  <a:pt x="1163943" y="1016231"/>
                  <a:pt x="1177278" y="991657"/>
                </a:cubicBezTo>
                <a:close/>
              </a:path>
              <a:path w="3942022" h="4005092">
                <a:moveTo>
                  <a:pt x="1098411" y="977750"/>
                </a:moveTo>
                <a:cubicBezTo>
                  <a:pt x="1105269" y="965653"/>
                  <a:pt x="1106698" y="946699"/>
                  <a:pt x="1088219" y="942222"/>
                </a:cubicBezTo>
                <a:cubicBezTo>
                  <a:pt x="1064216" y="939460"/>
                  <a:pt x="1042309" y="966130"/>
                  <a:pt x="1046595" y="984894"/>
                </a:cubicBezTo>
                <a:cubicBezTo>
                  <a:pt x="1051548" y="1006801"/>
                  <a:pt x="1084504" y="1002229"/>
                  <a:pt x="1098411" y="977750"/>
                </a:cubicBezTo>
                <a:close/>
              </a:path>
              <a:path w="3942022" h="4005092">
                <a:moveTo>
                  <a:pt x="1021544" y="964225"/>
                </a:moveTo>
                <a:cubicBezTo>
                  <a:pt x="1028688" y="952223"/>
                  <a:pt x="1030688" y="933268"/>
                  <a:pt x="1012972" y="928982"/>
                </a:cubicBezTo>
                <a:cubicBezTo>
                  <a:pt x="988588" y="926220"/>
                  <a:pt x="965537" y="955176"/>
                  <a:pt x="971443" y="973845"/>
                </a:cubicBezTo>
                <a:cubicBezTo>
                  <a:pt x="977443" y="993181"/>
                  <a:pt x="1007923" y="987275"/>
                  <a:pt x="1021544" y="964225"/>
                </a:cubicBezTo>
                <a:close/>
              </a:path>
              <a:path w="3942022" h="4005092">
                <a:moveTo>
                  <a:pt x="947154" y="951080"/>
                </a:moveTo>
                <a:cubicBezTo>
                  <a:pt x="954488" y="939079"/>
                  <a:pt x="957060" y="920314"/>
                  <a:pt x="939915" y="916123"/>
                </a:cubicBezTo>
                <a:cubicBezTo>
                  <a:pt x="916293" y="913456"/>
                  <a:pt x="892957" y="942412"/>
                  <a:pt x="898005" y="960986"/>
                </a:cubicBezTo>
                <a:cubicBezTo>
                  <a:pt x="903434" y="980512"/>
                  <a:pt x="932866" y="974607"/>
                  <a:pt x="947154" y="951080"/>
                </a:cubicBezTo>
                <a:close/>
              </a:path>
              <a:path w="3942022" h="4005092">
                <a:moveTo>
                  <a:pt x="875431" y="938507"/>
                </a:moveTo>
                <a:cubicBezTo>
                  <a:pt x="882955" y="926506"/>
                  <a:pt x="886194" y="907837"/>
                  <a:pt x="869716" y="903836"/>
                </a:cubicBezTo>
                <a:cubicBezTo>
                  <a:pt x="846951" y="901360"/>
                  <a:pt x="823234" y="930220"/>
                  <a:pt x="827520" y="948604"/>
                </a:cubicBezTo>
                <a:cubicBezTo>
                  <a:pt x="831997" y="967844"/>
                  <a:pt x="860667" y="961843"/>
                  <a:pt x="875431" y="938507"/>
                </a:cubicBezTo>
                <a:close/>
              </a:path>
              <a:path w="3942022" h="4005092">
                <a:moveTo>
                  <a:pt x="806374" y="926315"/>
                </a:moveTo>
                <a:cubicBezTo>
                  <a:pt x="814090" y="914409"/>
                  <a:pt x="817995" y="895835"/>
                  <a:pt x="802564" y="891930"/>
                </a:cubicBezTo>
                <a:cubicBezTo>
                  <a:pt x="781038" y="889644"/>
                  <a:pt x="757130" y="918505"/>
                  <a:pt x="760273" y="936697"/>
                </a:cubicBezTo>
                <a:cubicBezTo>
                  <a:pt x="763512" y="955462"/>
                  <a:pt x="791515" y="949175"/>
                  <a:pt x="806374" y="926315"/>
                </a:cubicBezTo>
                <a:close/>
              </a:path>
              <a:path w="3942022" h="4005092">
                <a:moveTo>
                  <a:pt x="741509" y="914885"/>
                </a:moveTo>
                <a:cubicBezTo>
                  <a:pt x="749415" y="902979"/>
                  <a:pt x="754082" y="884596"/>
                  <a:pt x="739604" y="880881"/>
                </a:cubicBezTo>
                <a:cubicBezTo>
                  <a:pt x="718268" y="878690"/>
                  <a:pt x="693694" y="910123"/>
                  <a:pt x="697980" y="927744"/>
                </a:cubicBezTo>
                <a:cubicBezTo>
                  <a:pt x="701885" y="943936"/>
                  <a:pt x="727126" y="936507"/>
                  <a:pt x="741509" y="914885"/>
                </a:cubicBezTo>
                <a:close/>
              </a:path>
              <a:path w="3942022" h="4005092">
                <a:moveTo>
                  <a:pt x="639973" y="917457"/>
                </a:moveTo>
                <a:cubicBezTo>
                  <a:pt x="642735" y="933459"/>
                  <a:pt x="666738" y="925839"/>
                  <a:pt x="681311" y="904217"/>
                </a:cubicBezTo>
                <a:cubicBezTo>
                  <a:pt x="689312" y="892311"/>
                  <a:pt x="694741" y="874023"/>
                  <a:pt x="681502" y="870499"/>
                </a:cubicBezTo>
                <a:cubicBezTo>
                  <a:pt x="661690" y="868689"/>
                  <a:pt x="636925" y="900121"/>
                  <a:pt x="639973" y="917457"/>
                </a:cubicBezTo>
                <a:close/>
              </a:path>
              <a:path w="3942022" h="4005092">
                <a:moveTo>
                  <a:pt x="627971" y="861069"/>
                </a:moveTo>
                <a:cubicBezTo>
                  <a:pt x="608826" y="859354"/>
                  <a:pt x="583013" y="893835"/>
                  <a:pt x="586918" y="909837"/>
                </a:cubicBezTo>
                <a:cubicBezTo>
                  <a:pt x="590252" y="923362"/>
                  <a:pt x="611588" y="914885"/>
                  <a:pt x="625780" y="894406"/>
                </a:cubicBezTo>
                <a:lnTo>
                  <a:pt x="625780" y="894406"/>
                </a:lnTo>
                <a:cubicBezTo>
                  <a:pt x="633877" y="882595"/>
                  <a:pt x="639973" y="864403"/>
                  <a:pt x="627971" y="861069"/>
                </a:cubicBezTo>
                <a:close/>
              </a:path>
              <a:path w="3942022" h="4005092">
                <a:moveTo>
                  <a:pt x="537960" y="901264"/>
                </a:moveTo>
                <a:cubicBezTo>
                  <a:pt x="540151" y="914599"/>
                  <a:pt x="560439" y="905932"/>
                  <a:pt x="574726" y="885453"/>
                </a:cubicBezTo>
                <a:cubicBezTo>
                  <a:pt x="583013" y="873642"/>
                  <a:pt x="589776" y="855544"/>
                  <a:pt x="578822" y="852496"/>
                </a:cubicBezTo>
                <a:cubicBezTo>
                  <a:pt x="561296" y="851068"/>
                  <a:pt x="535388" y="885453"/>
                  <a:pt x="537960" y="901264"/>
                </a:cubicBezTo>
                <a:close/>
              </a:path>
              <a:path w="3942022" h="4005092">
                <a:moveTo>
                  <a:pt x="534531" y="844686"/>
                </a:moveTo>
                <a:cubicBezTo>
                  <a:pt x="517767" y="843448"/>
                  <a:pt x="490621" y="880786"/>
                  <a:pt x="494050" y="895073"/>
                </a:cubicBezTo>
                <a:cubicBezTo>
                  <a:pt x="496621" y="906027"/>
                  <a:pt x="514719" y="896788"/>
                  <a:pt x="528530" y="877357"/>
                </a:cubicBezTo>
                <a:cubicBezTo>
                  <a:pt x="536912" y="865450"/>
                  <a:pt x="544342" y="847543"/>
                  <a:pt x="534531" y="844686"/>
                </a:cubicBezTo>
                <a:close/>
              </a:path>
              <a:path w="3942022" h="4005092">
                <a:moveTo>
                  <a:pt x="454426" y="888025"/>
                </a:moveTo>
                <a:cubicBezTo>
                  <a:pt x="455950" y="898788"/>
                  <a:pt x="472904" y="889358"/>
                  <a:pt x="486811" y="869927"/>
                </a:cubicBezTo>
                <a:cubicBezTo>
                  <a:pt x="495288" y="858116"/>
                  <a:pt x="503384" y="840304"/>
                  <a:pt x="494812" y="837637"/>
                </a:cubicBezTo>
                <a:cubicBezTo>
                  <a:pt x="479667" y="836685"/>
                  <a:pt x="452425" y="874023"/>
                  <a:pt x="454426" y="888025"/>
                </a:cubicBezTo>
                <a:close/>
              </a:path>
              <a:path w="3942022" h="4005092">
                <a:moveTo>
                  <a:pt x="459569" y="831446"/>
                </a:moveTo>
                <a:cubicBezTo>
                  <a:pt x="444996" y="830779"/>
                  <a:pt x="416802" y="871070"/>
                  <a:pt x="419564" y="883262"/>
                </a:cubicBezTo>
                <a:cubicBezTo>
                  <a:pt x="421469" y="891644"/>
                  <a:pt x="436709" y="881643"/>
                  <a:pt x="449854" y="863450"/>
                </a:cubicBezTo>
                <a:lnTo>
                  <a:pt x="449854" y="863450"/>
                </a:lnTo>
                <a:cubicBezTo>
                  <a:pt x="458426" y="851639"/>
                  <a:pt x="466999" y="833923"/>
                  <a:pt x="459569" y="831446"/>
                </a:cubicBezTo>
                <a:close/>
              </a:path>
              <a:path w="3942022" h="4005092">
                <a:moveTo>
                  <a:pt x="429089" y="826017"/>
                </a:moveTo>
                <a:cubicBezTo>
                  <a:pt x="416326" y="825731"/>
                  <a:pt x="387846" y="865927"/>
                  <a:pt x="389179" y="877833"/>
                </a:cubicBezTo>
                <a:cubicBezTo>
                  <a:pt x="390037" y="885929"/>
                  <a:pt x="404419" y="875833"/>
                  <a:pt x="417564" y="857735"/>
                </a:cubicBezTo>
                <a:cubicBezTo>
                  <a:pt x="426136" y="845924"/>
                  <a:pt x="435376" y="828303"/>
                  <a:pt x="429089" y="826017"/>
                </a:cubicBezTo>
                <a:close/>
              </a:path>
              <a:path w="3942022" h="4005092">
                <a:moveTo>
                  <a:pt x="363462" y="874404"/>
                </a:moveTo>
                <a:cubicBezTo>
                  <a:pt x="364700" y="880309"/>
                  <a:pt x="377273" y="870118"/>
                  <a:pt x="389846" y="852877"/>
                </a:cubicBezTo>
                <a:cubicBezTo>
                  <a:pt x="398419" y="841066"/>
                  <a:pt x="408229" y="823540"/>
                  <a:pt x="403181" y="821540"/>
                </a:cubicBezTo>
                <a:cubicBezTo>
                  <a:pt x="391846" y="821445"/>
                  <a:pt x="361557" y="865450"/>
                  <a:pt x="363462" y="874404"/>
                </a:cubicBezTo>
                <a:close/>
              </a:path>
              <a:path w="3942022" h="4005092">
                <a:moveTo>
                  <a:pt x="342126" y="870594"/>
                </a:moveTo>
                <a:cubicBezTo>
                  <a:pt x="342412" y="876404"/>
                  <a:pt x="354127" y="865927"/>
                  <a:pt x="366700" y="848782"/>
                </a:cubicBezTo>
                <a:cubicBezTo>
                  <a:pt x="375273" y="836971"/>
                  <a:pt x="385655" y="819540"/>
                  <a:pt x="381655" y="817730"/>
                </a:cubicBezTo>
                <a:cubicBezTo>
                  <a:pt x="371939" y="818111"/>
                  <a:pt x="341745" y="861545"/>
                  <a:pt x="342126" y="870594"/>
                </a:cubicBezTo>
                <a:close/>
              </a:path>
              <a:path w="3942022" h="4005092">
                <a:moveTo>
                  <a:pt x="348317" y="845543"/>
                </a:moveTo>
                <a:cubicBezTo>
                  <a:pt x="356890" y="833732"/>
                  <a:pt x="367748" y="816397"/>
                  <a:pt x="364986" y="814777"/>
                </a:cubicBezTo>
                <a:cubicBezTo>
                  <a:pt x="356413" y="815539"/>
                  <a:pt x="324695" y="862783"/>
                  <a:pt x="325552" y="868498"/>
                </a:cubicBezTo>
                <a:cubicBezTo>
                  <a:pt x="326124" y="872118"/>
                  <a:pt x="336506" y="861545"/>
                  <a:pt x="348317" y="845543"/>
                </a:cubicBezTo>
                <a:close/>
              </a:path>
              <a:path w="3942022" h="4005092">
                <a:moveTo>
                  <a:pt x="313741" y="866974"/>
                </a:moveTo>
                <a:cubicBezTo>
                  <a:pt x="316789" y="866403"/>
                  <a:pt x="328219" y="851639"/>
                  <a:pt x="334506" y="843067"/>
                </a:cubicBezTo>
                <a:cubicBezTo>
                  <a:pt x="340983" y="834208"/>
                  <a:pt x="353175" y="816397"/>
                  <a:pt x="352984" y="812777"/>
                </a:cubicBezTo>
                <a:cubicBezTo>
                  <a:pt x="352889" y="812682"/>
                  <a:pt x="352794" y="812682"/>
                  <a:pt x="352794" y="812587"/>
                </a:cubicBezTo>
                <a:cubicBezTo>
                  <a:pt x="347269" y="813634"/>
                  <a:pt x="313170" y="860688"/>
                  <a:pt x="313551" y="866784"/>
                </a:cubicBezTo>
                <a:cubicBezTo>
                  <a:pt x="313551" y="866879"/>
                  <a:pt x="313646" y="866879"/>
                  <a:pt x="313741" y="866974"/>
                </a:cubicBezTo>
                <a:close/>
              </a:path>
              <a:path w="3942022" h="4005092">
                <a:moveTo>
                  <a:pt x="325267" y="841447"/>
                </a:moveTo>
                <a:cubicBezTo>
                  <a:pt x="326029" y="840304"/>
                  <a:pt x="344888" y="814396"/>
                  <a:pt x="345079" y="811253"/>
                </a:cubicBezTo>
                <a:cubicBezTo>
                  <a:pt x="342697" y="812206"/>
                  <a:pt x="306312" y="860212"/>
                  <a:pt x="305931" y="865641"/>
                </a:cubicBezTo>
                <a:cubicBezTo>
                  <a:pt x="307931" y="864879"/>
                  <a:pt x="318980" y="850115"/>
                  <a:pt x="325267" y="841447"/>
                </a:cubicBezTo>
                <a:close/>
              </a:path>
              <a:path w="3942022" h="4005092">
                <a:moveTo>
                  <a:pt x="342031" y="810682"/>
                </a:moveTo>
                <a:cubicBezTo>
                  <a:pt x="340983" y="811825"/>
                  <a:pt x="340126" y="813158"/>
                  <a:pt x="339173" y="814396"/>
                </a:cubicBezTo>
                <a:lnTo>
                  <a:pt x="305455" y="861164"/>
                </a:lnTo>
                <a:cubicBezTo>
                  <a:pt x="304597" y="862402"/>
                  <a:pt x="303645" y="863545"/>
                  <a:pt x="302978" y="864879"/>
                </a:cubicBezTo>
                <a:cubicBezTo>
                  <a:pt x="309169" y="856973"/>
                  <a:pt x="314789" y="848686"/>
                  <a:pt x="320695" y="840590"/>
                </a:cubicBezTo>
                <a:cubicBezTo>
                  <a:pt x="327838" y="830684"/>
                  <a:pt x="335554" y="821159"/>
                  <a:pt x="342031" y="810682"/>
                </a:cubicBezTo>
                <a:close/>
              </a:path>
              <a:path w="3942022" h="4005092">
                <a:moveTo>
                  <a:pt x="3825895" y="1335700"/>
                </a:moveTo>
                <a:cubicBezTo>
                  <a:pt x="3832467" y="1354083"/>
                  <a:pt x="3838753" y="1372657"/>
                  <a:pt x="3844754" y="1391230"/>
                </a:cubicBezTo>
                <a:cubicBezTo>
                  <a:pt x="3839706" y="1375895"/>
                  <a:pt x="3829990" y="1347415"/>
                  <a:pt x="3825895" y="1335700"/>
                </a:cubicBezTo>
                <a:close/>
              </a:path>
              <a:path w="3942022" h="4005092">
                <a:moveTo>
                  <a:pt x="3835991" y="1366561"/>
                </a:moveTo>
                <a:cubicBezTo>
                  <a:pt x="3833134" y="1357988"/>
                  <a:pt x="3825133" y="1334938"/>
                  <a:pt x="3822942" y="1331794"/>
                </a:cubicBezTo>
                <a:cubicBezTo>
                  <a:pt x="3822847" y="1332080"/>
                  <a:pt x="3840658" y="1390945"/>
                  <a:pt x="3844373" y="1394659"/>
                </a:cubicBezTo>
                <a:cubicBezTo>
                  <a:pt x="3844087" y="1391516"/>
                  <a:pt x="3838944" y="1375514"/>
                  <a:pt x="3835991" y="1366561"/>
                </a:cubicBezTo>
                <a:close/>
              </a:path>
              <a:path w="3942022" h="4005092">
                <a:moveTo>
                  <a:pt x="3838468" y="1393612"/>
                </a:moveTo>
                <a:cubicBezTo>
                  <a:pt x="3839325" y="1390087"/>
                  <a:pt x="3832181" y="1368275"/>
                  <a:pt x="3831419" y="1365703"/>
                </a:cubicBezTo>
                <a:lnTo>
                  <a:pt x="3831419" y="1365703"/>
                </a:lnTo>
                <a:cubicBezTo>
                  <a:pt x="3826942" y="1352083"/>
                  <a:pt x="3819513" y="1332271"/>
                  <a:pt x="3817036" y="1330651"/>
                </a:cubicBezTo>
                <a:cubicBezTo>
                  <a:pt x="3816941" y="1330651"/>
                  <a:pt x="3816846" y="1330747"/>
                  <a:pt x="3816846" y="1330747"/>
                </a:cubicBezTo>
                <a:cubicBezTo>
                  <a:pt x="3815798" y="1334557"/>
                  <a:pt x="3833610" y="1392754"/>
                  <a:pt x="3838468" y="1393612"/>
                </a:cubicBezTo>
                <a:close/>
              </a:path>
              <a:path w="3942022" h="4005092">
                <a:moveTo>
                  <a:pt x="3806559" y="1328842"/>
                </a:moveTo>
                <a:cubicBezTo>
                  <a:pt x="3802273" y="1329889"/>
                  <a:pt x="3821132" y="1387325"/>
                  <a:pt x="3827133" y="1391611"/>
                </a:cubicBezTo>
                <a:cubicBezTo>
                  <a:pt x="3829990" y="1393612"/>
                  <a:pt x="3827895" y="1381324"/>
                  <a:pt x="3822370" y="1364179"/>
                </a:cubicBezTo>
                <a:cubicBezTo>
                  <a:pt x="3817894" y="1350559"/>
                  <a:pt x="3810178" y="1330651"/>
                  <a:pt x="3806559" y="1328842"/>
                </a:cubicBezTo>
                <a:close/>
              </a:path>
              <a:path w="3942022" h="4005092">
                <a:moveTo>
                  <a:pt x="3791700" y="1326270"/>
                </a:moveTo>
                <a:cubicBezTo>
                  <a:pt x="3791509" y="1326270"/>
                  <a:pt x="3791319" y="1326270"/>
                  <a:pt x="3791224" y="1326365"/>
                </a:cubicBezTo>
                <a:cubicBezTo>
                  <a:pt x="3785890" y="1328842"/>
                  <a:pt x="3804178" y="1384372"/>
                  <a:pt x="3811893" y="1388944"/>
                </a:cubicBezTo>
                <a:cubicBezTo>
                  <a:pt x="3815608" y="1391135"/>
                  <a:pt x="3814179" y="1378943"/>
                  <a:pt x="3808750" y="1361798"/>
                </a:cubicBezTo>
                <a:cubicBezTo>
                  <a:pt x="3804464" y="1348177"/>
                  <a:pt x="3796367" y="1328175"/>
                  <a:pt x="3791700" y="1326270"/>
                </a:cubicBezTo>
                <a:close/>
              </a:path>
              <a:path w="3942022" h="4005092">
                <a:moveTo>
                  <a:pt x="3772364" y="1322841"/>
                </a:moveTo>
                <a:cubicBezTo>
                  <a:pt x="3772174" y="1322841"/>
                  <a:pt x="3771888" y="1322841"/>
                  <a:pt x="3771698" y="1322841"/>
                </a:cubicBezTo>
                <a:cubicBezTo>
                  <a:pt x="3764268" y="1325222"/>
                  <a:pt x="3782080" y="1380181"/>
                  <a:pt x="3791986" y="1385420"/>
                </a:cubicBezTo>
                <a:cubicBezTo>
                  <a:pt x="3796462" y="1387801"/>
                  <a:pt x="3795891" y="1375800"/>
                  <a:pt x="3790652" y="1358560"/>
                </a:cubicBezTo>
                <a:cubicBezTo>
                  <a:pt x="3786556" y="1345034"/>
                  <a:pt x="3778174" y="1324936"/>
                  <a:pt x="3772364" y="1322841"/>
                </a:cubicBezTo>
                <a:close/>
              </a:path>
              <a:path w="3942022" h="4005092">
                <a:moveTo>
                  <a:pt x="3748647" y="1318650"/>
                </a:moveTo>
                <a:cubicBezTo>
                  <a:pt x="3748361" y="1318650"/>
                  <a:pt x="3748075" y="1318555"/>
                  <a:pt x="3747790" y="1318650"/>
                </a:cubicBezTo>
                <a:cubicBezTo>
                  <a:pt x="3738646" y="1320745"/>
                  <a:pt x="3756076" y="1375609"/>
                  <a:pt x="3767697" y="1381134"/>
                </a:cubicBezTo>
                <a:cubicBezTo>
                  <a:pt x="3773031" y="1383706"/>
                  <a:pt x="3773222" y="1371799"/>
                  <a:pt x="3768173" y="1354559"/>
                </a:cubicBezTo>
                <a:cubicBezTo>
                  <a:pt x="3764173" y="1341034"/>
                  <a:pt x="3755505" y="1321031"/>
                  <a:pt x="3748647" y="1318650"/>
                </a:cubicBezTo>
                <a:close/>
              </a:path>
              <a:path w="3942022" h="4005092">
                <a:moveTo>
                  <a:pt x="3741122" y="1349797"/>
                </a:moveTo>
                <a:cubicBezTo>
                  <a:pt x="3737312" y="1336271"/>
                  <a:pt x="3728359" y="1316173"/>
                  <a:pt x="3720453" y="1313602"/>
                </a:cubicBezTo>
                <a:cubicBezTo>
                  <a:pt x="3719881" y="1313602"/>
                  <a:pt x="3719119" y="1313602"/>
                  <a:pt x="3718643" y="1313887"/>
                </a:cubicBezTo>
                <a:cubicBezTo>
                  <a:pt x="3709690" y="1318936"/>
                  <a:pt x="3726454" y="1370561"/>
                  <a:pt x="3738836" y="1375990"/>
                </a:cubicBezTo>
                <a:cubicBezTo>
                  <a:pt x="3744932" y="1378753"/>
                  <a:pt x="3745980" y="1366942"/>
                  <a:pt x="3741122" y="1349797"/>
                </a:cubicBezTo>
                <a:lnTo>
                  <a:pt x="3741122" y="1349797"/>
                </a:lnTo>
                <a:close/>
              </a:path>
              <a:path w="3942022" h="4005092">
                <a:moveTo>
                  <a:pt x="3687877" y="1307887"/>
                </a:moveTo>
                <a:cubicBezTo>
                  <a:pt x="3687497" y="1307887"/>
                  <a:pt x="3687115" y="1307791"/>
                  <a:pt x="3686734" y="1307791"/>
                </a:cubicBezTo>
                <a:cubicBezTo>
                  <a:pt x="3674542" y="1309125"/>
                  <a:pt x="3688925" y="1359798"/>
                  <a:pt x="3704165" y="1369418"/>
                </a:cubicBezTo>
                <a:cubicBezTo>
                  <a:pt x="3711976" y="1374276"/>
                  <a:pt x="3714548" y="1362560"/>
                  <a:pt x="3709690" y="1344177"/>
                </a:cubicBezTo>
                <a:cubicBezTo>
                  <a:pt x="3706070" y="1330842"/>
                  <a:pt x="3696926" y="1310649"/>
                  <a:pt x="3687877" y="1307887"/>
                </a:cubicBezTo>
                <a:close/>
              </a:path>
              <a:path w="3942022" h="4005092">
                <a:moveTo>
                  <a:pt x="3666256" y="1362751"/>
                </a:moveTo>
                <a:cubicBezTo>
                  <a:pt x="3674923" y="1367799"/>
                  <a:pt x="3678448" y="1356178"/>
                  <a:pt x="3673781" y="1337890"/>
                </a:cubicBezTo>
                <a:cubicBezTo>
                  <a:pt x="3670351" y="1324460"/>
                  <a:pt x="3661017" y="1304267"/>
                  <a:pt x="3650920" y="1301314"/>
                </a:cubicBezTo>
                <a:cubicBezTo>
                  <a:pt x="3650158" y="1301314"/>
                  <a:pt x="3649206" y="1301219"/>
                  <a:pt x="3648539" y="1301505"/>
                </a:cubicBezTo>
                <a:cubicBezTo>
                  <a:pt x="3636442" y="1305982"/>
                  <a:pt x="3650254" y="1353511"/>
                  <a:pt x="3666256" y="1362751"/>
                </a:cubicBezTo>
                <a:close/>
              </a:path>
              <a:path w="3942022" h="4005092">
                <a:moveTo>
                  <a:pt x="3606724" y="1294171"/>
                </a:moveTo>
                <a:cubicBezTo>
                  <a:pt x="3593580" y="1298076"/>
                  <a:pt x="3606915" y="1346082"/>
                  <a:pt x="3623774" y="1355226"/>
                </a:cubicBezTo>
                <a:cubicBezTo>
                  <a:pt x="3633204" y="1360369"/>
                  <a:pt x="3637681" y="1348939"/>
                  <a:pt x="3633299" y="1330747"/>
                </a:cubicBezTo>
                <a:lnTo>
                  <a:pt x="3633299" y="1330747"/>
                </a:lnTo>
                <a:cubicBezTo>
                  <a:pt x="3630156" y="1317316"/>
                  <a:pt x="3620631" y="1297123"/>
                  <a:pt x="3609487" y="1294075"/>
                </a:cubicBezTo>
                <a:cubicBezTo>
                  <a:pt x="3608629" y="1294075"/>
                  <a:pt x="3607486" y="1293980"/>
                  <a:pt x="3606724" y="1294171"/>
                </a:cubicBezTo>
                <a:close/>
              </a:path>
              <a:path w="3942022" h="4005092">
                <a:moveTo>
                  <a:pt x="3563576" y="1285979"/>
                </a:moveTo>
                <a:cubicBezTo>
                  <a:pt x="3562719" y="1285884"/>
                  <a:pt x="3561481" y="1285789"/>
                  <a:pt x="3560623" y="1286074"/>
                </a:cubicBezTo>
                <a:cubicBezTo>
                  <a:pt x="3546431" y="1289599"/>
                  <a:pt x="3557099" y="1333795"/>
                  <a:pt x="3575101" y="1345987"/>
                </a:cubicBezTo>
                <a:cubicBezTo>
                  <a:pt x="3586341" y="1353511"/>
                  <a:pt x="3592818" y="1342367"/>
                  <a:pt x="3588532" y="1322936"/>
                </a:cubicBezTo>
                <a:cubicBezTo>
                  <a:pt x="3585484" y="1309601"/>
                  <a:pt x="3575864" y="1289313"/>
                  <a:pt x="3563576" y="1285979"/>
                </a:cubicBezTo>
                <a:close/>
              </a:path>
              <a:path w="3942022" h="4005092">
                <a:moveTo>
                  <a:pt x="3513284" y="1277121"/>
                </a:moveTo>
                <a:cubicBezTo>
                  <a:pt x="3512332" y="1277026"/>
                  <a:pt x="3510998" y="1276930"/>
                  <a:pt x="3509950" y="1277121"/>
                </a:cubicBezTo>
                <a:cubicBezTo>
                  <a:pt x="3494234" y="1280359"/>
                  <a:pt x="3504140" y="1324460"/>
                  <a:pt x="3523381" y="1336843"/>
                </a:cubicBezTo>
                <a:cubicBezTo>
                  <a:pt x="3535382" y="1344558"/>
                  <a:pt x="3543002" y="1333509"/>
                  <a:pt x="3539097" y="1314173"/>
                </a:cubicBezTo>
                <a:cubicBezTo>
                  <a:pt x="3536430" y="1300933"/>
                  <a:pt x="3526715" y="1280645"/>
                  <a:pt x="3513284" y="1277121"/>
                </a:cubicBezTo>
                <a:close/>
              </a:path>
              <a:path w="3942022" h="4005092">
                <a:moveTo>
                  <a:pt x="3458706" y="1267501"/>
                </a:moveTo>
                <a:cubicBezTo>
                  <a:pt x="3457658" y="1267405"/>
                  <a:pt x="3456134" y="1267310"/>
                  <a:pt x="3455086" y="1267501"/>
                </a:cubicBezTo>
                <a:cubicBezTo>
                  <a:pt x="3438703" y="1270263"/>
                  <a:pt x="3445942" y="1311030"/>
                  <a:pt x="3465373" y="1325603"/>
                </a:cubicBezTo>
                <a:cubicBezTo>
                  <a:pt x="3478994" y="1335795"/>
                  <a:pt x="3489091" y="1325317"/>
                  <a:pt x="3485281" y="1304743"/>
                </a:cubicBezTo>
                <a:cubicBezTo>
                  <a:pt x="3482899" y="1291504"/>
                  <a:pt x="3472993" y="1271120"/>
                  <a:pt x="3458706" y="1267501"/>
                </a:cubicBezTo>
                <a:close/>
              </a:path>
              <a:path w="3942022" h="4005092">
                <a:moveTo>
                  <a:pt x="3399460" y="1257118"/>
                </a:moveTo>
                <a:cubicBezTo>
                  <a:pt x="3398317" y="1257023"/>
                  <a:pt x="3396698" y="1256833"/>
                  <a:pt x="3395555" y="1257023"/>
                </a:cubicBezTo>
                <a:cubicBezTo>
                  <a:pt x="3377267" y="1259690"/>
                  <a:pt x="3383458" y="1299695"/>
                  <a:pt x="3404509" y="1314935"/>
                </a:cubicBezTo>
                <a:cubicBezTo>
                  <a:pt x="3418891" y="1325317"/>
                  <a:pt x="3430226" y="1315030"/>
                  <a:pt x="3426988" y="1294456"/>
                </a:cubicBezTo>
                <a:cubicBezTo>
                  <a:pt x="3424987" y="1281217"/>
                  <a:pt x="3414986" y="1260928"/>
                  <a:pt x="3399460" y="1257118"/>
                </a:cubicBezTo>
                <a:close/>
              </a:path>
              <a:path w="3942022" h="4005092">
                <a:moveTo>
                  <a:pt x="3336024" y="1245879"/>
                </a:moveTo>
                <a:cubicBezTo>
                  <a:pt x="3334786" y="1245784"/>
                  <a:pt x="3333071" y="1245593"/>
                  <a:pt x="3331833" y="1245688"/>
                </a:cubicBezTo>
                <a:cubicBezTo>
                  <a:pt x="3313450" y="1247879"/>
                  <a:pt x="3316974" y="1285027"/>
                  <a:pt x="3337262" y="1301695"/>
                </a:cubicBezTo>
                <a:cubicBezTo>
                  <a:pt x="3353169" y="1314745"/>
                  <a:pt x="3367361" y="1305124"/>
                  <a:pt x="3364408" y="1283312"/>
                </a:cubicBezTo>
                <a:cubicBezTo>
                  <a:pt x="3362599" y="1270263"/>
                  <a:pt x="3352598" y="1249975"/>
                  <a:pt x="3336024" y="1245879"/>
                </a:cubicBezTo>
                <a:close/>
              </a:path>
              <a:path w="3942022" h="4005092">
                <a:moveTo>
                  <a:pt x="3268397" y="1233973"/>
                </a:moveTo>
                <a:cubicBezTo>
                  <a:pt x="3267063" y="1233782"/>
                  <a:pt x="3265253" y="1233687"/>
                  <a:pt x="3263920" y="1233782"/>
                </a:cubicBezTo>
                <a:cubicBezTo>
                  <a:pt x="3244298" y="1235782"/>
                  <a:pt x="3246965" y="1272739"/>
                  <a:pt x="3267825" y="1289503"/>
                </a:cubicBezTo>
                <a:cubicBezTo>
                  <a:pt x="3284303" y="1302743"/>
                  <a:pt x="3299639" y="1293313"/>
                  <a:pt x="3297162" y="1271501"/>
                </a:cubicBezTo>
                <a:cubicBezTo>
                  <a:pt x="3295733" y="1258452"/>
                  <a:pt x="3285827" y="1238164"/>
                  <a:pt x="3268397" y="1233973"/>
                </a:cubicBezTo>
                <a:close/>
              </a:path>
              <a:path w="3942022" h="4005092">
                <a:moveTo>
                  <a:pt x="3193244" y="1221304"/>
                </a:moveTo>
                <a:cubicBezTo>
                  <a:pt x="3172861" y="1223114"/>
                  <a:pt x="3174480" y="1259976"/>
                  <a:pt x="3195721" y="1276835"/>
                </a:cubicBezTo>
                <a:cubicBezTo>
                  <a:pt x="3212199" y="1289884"/>
                  <a:pt x="3228773" y="1280455"/>
                  <a:pt x="3226867" y="1259214"/>
                </a:cubicBezTo>
                <a:cubicBezTo>
                  <a:pt x="3225724" y="1246165"/>
                  <a:pt x="3215914" y="1225876"/>
                  <a:pt x="3197816" y="1221590"/>
                </a:cubicBezTo>
                <a:cubicBezTo>
                  <a:pt x="3196483" y="1221400"/>
                  <a:pt x="3194578" y="1221209"/>
                  <a:pt x="3193244" y="1221304"/>
                </a:cubicBezTo>
                <a:close/>
              </a:path>
              <a:path w="3942022" h="4005092">
                <a:moveTo>
                  <a:pt x="3125045" y="1208731"/>
                </a:moveTo>
                <a:cubicBezTo>
                  <a:pt x="3123616" y="1208541"/>
                  <a:pt x="3121711" y="1208350"/>
                  <a:pt x="3120283" y="1208446"/>
                </a:cubicBezTo>
                <a:cubicBezTo>
                  <a:pt x="3099899" y="1210065"/>
                  <a:pt x="3099137" y="1243498"/>
                  <a:pt x="3119140" y="1261786"/>
                </a:cubicBezTo>
                <a:cubicBezTo>
                  <a:pt x="3136285" y="1277502"/>
                  <a:pt x="3155620" y="1268929"/>
                  <a:pt x="3154192" y="1246355"/>
                </a:cubicBezTo>
                <a:cubicBezTo>
                  <a:pt x="3153239" y="1233306"/>
                  <a:pt x="3143619" y="1213113"/>
                  <a:pt x="3125045" y="1208731"/>
                </a:cubicBezTo>
                <a:close/>
              </a:path>
              <a:path w="3942022" h="4005092">
                <a:moveTo>
                  <a:pt x="3044940" y="1195206"/>
                </a:moveTo>
                <a:cubicBezTo>
                  <a:pt x="3023794" y="1196730"/>
                  <a:pt x="3022080" y="1229972"/>
                  <a:pt x="3042178" y="1248260"/>
                </a:cubicBezTo>
                <a:cubicBezTo>
                  <a:pt x="3059513" y="1263976"/>
                  <a:pt x="3079611" y="1255594"/>
                  <a:pt x="3078658" y="1233020"/>
                </a:cubicBezTo>
                <a:cubicBezTo>
                  <a:pt x="3078087" y="1220066"/>
                  <a:pt x="3068848" y="1199873"/>
                  <a:pt x="3049798" y="1195396"/>
                </a:cubicBezTo>
                <a:cubicBezTo>
                  <a:pt x="3048464" y="1195301"/>
                  <a:pt x="3046464" y="1195015"/>
                  <a:pt x="3044940" y="1195206"/>
                </a:cubicBezTo>
                <a:close/>
              </a:path>
              <a:path w="3942022" h="4005092">
                <a:moveTo>
                  <a:pt x="1543038" y="962224"/>
                </a:moveTo>
                <a:cubicBezTo>
                  <a:pt x="1548277" y="951175"/>
                  <a:pt x="1548658" y="931840"/>
                  <a:pt x="1527417" y="926982"/>
                </a:cubicBezTo>
                <a:cubicBezTo>
                  <a:pt x="1501223" y="923743"/>
                  <a:pt x="1481792" y="949366"/>
                  <a:pt x="1488936" y="968606"/>
                </a:cubicBezTo>
                <a:cubicBezTo>
                  <a:pt x="1497127" y="990514"/>
                  <a:pt x="1531513" y="986513"/>
                  <a:pt x="1543038" y="962224"/>
                </a:cubicBezTo>
                <a:close/>
              </a:path>
              <a:path w="3942022" h="4005092">
                <a:moveTo>
                  <a:pt x="1459408" y="947461"/>
                </a:moveTo>
                <a:cubicBezTo>
                  <a:pt x="1465314" y="935650"/>
                  <a:pt x="1464838" y="916981"/>
                  <a:pt x="1444930" y="912409"/>
                </a:cubicBezTo>
                <a:cubicBezTo>
                  <a:pt x="1419594" y="909265"/>
                  <a:pt x="1399210" y="935269"/>
                  <a:pt x="1405687" y="953842"/>
                </a:cubicBezTo>
                <a:cubicBezTo>
                  <a:pt x="1413117" y="975559"/>
                  <a:pt x="1447216" y="971559"/>
                  <a:pt x="1459408" y="947461"/>
                </a:cubicBezTo>
                <a:close/>
              </a:path>
              <a:path w="3942022" h="4005092">
                <a:moveTo>
                  <a:pt x="1296340" y="918790"/>
                </a:moveTo>
                <a:cubicBezTo>
                  <a:pt x="1302436" y="907932"/>
                  <a:pt x="1304627" y="888882"/>
                  <a:pt x="1284720" y="884215"/>
                </a:cubicBezTo>
                <a:cubicBezTo>
                  <a:pt x="1259764" y="881167"/>
                  <a:pt x="1238714" y="906598"/>
                  <a:pt x="1243762" y="925363"/>
                </a:cubicBezTo>
                <a:cubicBezTo>
                  <a:pt x="1249668" y="946794"/>
                  <a:pt x="1283005" y="942603"/>
                  <a:pt x="1296340" y="918790"/>
                </a:cubicBezTo>
                <a:close/>
              </a:path>
              <a:path w="3942022" h="4005092">
                <a:moveTo>
                  <a:pt x="1165657" y="911551"/>
                </a:moveTo>
                <a:cubicBezTo>
                  <a:pt x="1170706" y="932792"/>
                  <a:pt x="1203662" y="928506"/>
                  <a:pt x="1217569" y="904884"/>
                </a:cubicBezTo>
                <a:cubicBezTo>
                  <a:pt x="1224427" y="893263"/>
                  <a:pt x="1225665" y="874880"/>
                  <a:pt x="1207282" y="870594"/>
                </a:cubicBezTo>
                <a:cubicBezTo>
                  <a:pt x="1183279" y="867641"/>
                  <a:pt x="1161371" y="893359"/>
                  <a:pt x="1165657" y="911551"/>
                </a:cubicBezTo>
                <a:close/>
              </a:path>
              <a:path w="3942022" h="4005092">
                <a:moveTo>
                  <a:pt x="1140702" y="891263"/>
                </a:moveTo>
                <a:cubicBezTo>
                  <a:pt x="1147750" y="879643"/>
                  <a:pt x="1149751" y="861450"/>
                  <a:pt x="1131844" y="857164"/>
                </a:cubicBezTo>
                <a:cubicBezTo>
                  <a:pt x="1108507" y="854401"/>
                  <a:pt x="1086124" y="880024"/>
                  <a:pt x="1089743" y="898121"/>
                </a:cubicBezTo>
                <a:cubicBezTo>
                  <a:pt x="1093839" y="919267"/>
                  <a:pt x="1126224" y="914885"/>
                  <a:pt x="1140702" y="891263"/>
                </a:cubicBezTo>
                <a:close/>
              </a:path>
              <a:path w="3942022" h="4005092">
                <a:moveTo>
                  <a:pt x="1016401" y="887358"/>
                </a:moveTo>
                <a:cubicBezTo>
                  <a:pt x="1021639" y="905932"/>
                  <a:pt x="1051738" y="900312"/>
                  <a:pt x="1065835" y="878119"/>
                </a:cubicBezTo>
                <a:cubicBezTo>
                  <a:pt x="1073170" y="866593"/>
                  <a:pt x="1075837" y="848496"/>
                  <a:pt x="1058596" y="844305"/>
                </a:cubicBezTo>
                <a:cubicBezTo>
                  <a:pt x="1034879" y="841543"/>
                  <a:pt x="1011257" y="869451"/>
                  <a:pt x="1016401" y="887358"/>
                </a:cubicBezTo>
                <a:close/>
              </a:path>
              <a:path w="3942022" h="4005092">
                <a:moveTo>
                  <a:pt x="993445" y="865355"/>
                </a:moveTo>
                <a:cubicBezTo>
                  <a:pt x="1001065" y="853830"/>
                  <a:pt x="1004304" y="835828"/>
                  <a:pt x="987635" y="831827"/>
                </a:cubicBezTo>
                <a:cubicBezTo>
                  <a:pt x="964585" y="829255"/>
                  <a:pt x="940582" y="856973"/>
                  <a:pt x="944868" y="874785"/>
                </a:cubicBezTo>
                <a:cubicBezTo>
                  <a:pt x="949345" y="893168"/>
                  <a:pt x="978872" y="887453"/>
                  <a:pt x="993445" y="865355"/>
                </a:cubicBezTo>
                <a:close/>
              </a:path>
              <a:path w="3942022" h="4005092">
                <a:moveTo>
                  <a:pt x="923627" y="853068"/>
                </a:moveTo>
                <a:cubicBezTo>
                  <a:pt x="931438" y="841638"/>
                  <a:pt x="935343" y="823731"/>
                  <a:pt x="919341" y="819826"/>
                </a:cubicBezTo>
                <a:cubicBezTo>
                  <a:pt x="897148" y="817349"/>
                  <a:pt x="872764" y="845067"/>
                  <a:pt x="876193" y="862688"/>
                </a:cubicBezTo>
                <a:cubicBezTo>
                  <a:pt x="879717" y="880881"/>
                  <a:pt x="908578" y="875071"/>
                  <a:pt x="923627" y="853068"/>
                </a:cubicBezTo>
                <a:close/>
              </a:path>
              <a:path w="3942022" h="4005092">
                <a:moveTo>
                  <a:pt x="856381" y="841162"/>
                </a:moveTo>
                <a:cubicBezTo>
                  <a:pt x="864477" y="829732"/>
                  <a:pt x="869049" y="812015"/>
                  <a:pt x="853999" y="808205"/>
                </a:cubicBezTo>
                <a:cubicBezTo>
                  <a:pt x="833044" y="805919"/>
                  <a:pt x="808375" y="833542"/>
                  <a:pt x="810661" y="851068"/>
                </a:cubicBezTo>
                <a:cubicBezTo>
                  <a:pt x="813042" y="869260"/>
                  <a:pt x="840855" y="863260"/>
                  <a:pt x="856381" y="841162"/>
                </a:cubicBezTo>
                <a:close/>
              </a:path>
              <a:path w="3942022" h="4005092">
                <a:moveTo>
                  <a:pt x="749891" y="842305"/>
                </a:moveTo>
                <a:cubicBezTo>
                  <a:pt x="753034" y="857926"/>
                  <a:pt x="778180" y="850877"/>
                  <a:pt x="793230" y="830017"/>
                </a:cubicBezTo>
                <a:cubicBezTo>
                  <a:pt x="801517" y="818683"/>
                  <a:pt x="806851" y="801061"/>
                  <a:pt x="792849" y="797442"/>
                </a:cubicBezTo>
                <a:cubicBezTo>
                  <a:pt x="771989" y="795346"/>
                  <a:pt x="746462" y="825445"/>
                  <a:pt x="749891" y="842305"/>
                </a:cubicBezTo>
                <a:close/>
              </a:path>
              <a:path w="3942022" h="4005092">
                <a:moveTo>
                  <a:pt x="736270" y="787441"/>
                </a:moveTo>
                <a:cubicBezTo>
                  <a:pt x="716935" y="785536"/>
                  <a:pt x="691217" y="815635"/>
                  <a:pt x="693313" y="832303"/>
                </a:cubicBezTo>
                <a:cubicBezTo>
                  <a:pt x="695313" y="847734"/>
                  <a:pt x="719221" y="840400"/>
                  <a:pt x="734556" y="819635"/>
                </a:cubicBezTo>
                <a:lnTo>
                  <a:pt x="734556" y="819635"/>
                </a:lnTo>
                <a:cubicBezTo>
                  <a:pt x="743033" y="808396"/>
                  <a:pt x="749129" y="790870"/>
                  <a:pt x="736270" y="787441"/>
                </a:cubicBezTo>
                <a:close/>
              </a:path>
              <a:path w="3942022" h="4005092">
                <a:moveTo>
                  <a:pt x="680454" y="810110"/>
                </a:moveTo>
                <a:cubicBezTo>
                  <a:pt x="689026" y="798775"/>
                  <a:pt x="695789" y="781440"/>
                  <a:pt x="684264" y="778297"/>
                </a:cubicBezTo>
                <a:cubicBezTo>
                  <a:pt x="665595" y="776582"/>
                  <a:pt x="638544" y="809539"/>
                  <a:pt x="641592" y="824874"/>
                </a:cubicBezTo>
                <a:cubicBezTo>
                  <a:pt x="644068" y="838018"/>
                  <a:pt x="665500" y="829827"/>
                  <a:pt x="680454" y="810110"/>
                </a:cubicBezTo>
                <a:close/>
              </a:path>
              <a:path w="3942022" h="4005092">
                <a:moveTo>
                  <a:pt x="593872" y="816492"/>
                </a:moveTo>
                <a:cubicBezTo>
                  <a:pt x="595300" y="829351"/>
                  <a:pt x="615779" y="820969"/>
                  <a:pt x="630829" y="801347"/>
                </a:cubicBezTo>
                <a:cubicBezTo>
                  <a:pt x="639496" y="790012"/>
                  <a:pt x="647021" y="772772"/>
                  <a:pt x="636448" y="769819"/>
                </a:cubicBezTo>
                <a:cubicBezTo>
                  <a:pt x="619399" y="768486"/>
                  <a:pt x="592157" y="801347"/>
                  <a:pt x="593872" y="816492"/>
                </a:cubicBezTo>
                <a:close/>
              </a:path>
              <a:path w="3942022" h="4005092">
                <a:moveTo>
                  <a:pt x="593395" y="762295"/>
                </a:moveTo>
                <a:cubicBezTo>
                  <a:pt x="577012" y="761056"/>
                  <a:pt x="548437" y="796775"/>
                  <a:pt x="551009" y="810491"/>
                </a:cubicBezTo>
                <a:cubicBezTo>
                  <a:pt x="553009" y="821064"/>
                  <a:pt x="571202" y="812206"/>
                  <a:pt x="585775" y="793441"/>
                </a:cubicBezTo>
                <a:cubicBezTo>
                  <a:pt x="594634" y="782202"/>
                  <a:pt x="602825" y="765057"/>
                  <a:pt x="593395" y="762295"/>
                </a:cubicBezTo>
                <a:close/>
              </a:path>
              <a:path w="3942022" h="4005092">
                <a:moveTo>
                  <a:pt x="512338" y="803633"/>
                </a:moveTo>
                <a:cubicBezTo>
                  <a:pt x="513290" y="814015"/>
                  <a:pt x="530530" y="804871"/>
                  <a:pt x="545199" y="786298"/>
                </a:cubicBezTo>
                <a:cubicBezTo>
                  <a:pt x="553486" y="775820"/>
                  <a:pt x="563392" y="758199"/>
                  <a:pt x="554724" y="755437"/>
                </a:cubicBezTo>
                <a:cubicBezTo>
                  <a:pt x="539960" y="754579"/>
                  <a:pt x="511099" y="790203"/>
                  <a:pt x="512338" y="803633"/>
                </a:cubicBezTo>
                <a:close/>
              </a:path>
              <a:path w="3942022" h="4005092">
                <a:moveTo>
                  <a:pt x="520529" y="749436"/>
                </a:moveTo>
                <a:cubicBezTo>
                  <a:pt x="506242" y="748769"/>
                  <a:pt x="476333" y="787250"/>
                  <a:pt x="478429" y="798966"/>
                </a:cubicBezTo>
                <a:cubicBezTo>
                  <a:pt x="479857" y="806967"/>
                  <a:pt x="495383" y="797442"/>
                  <a:pt x="509290" y="780011"/>
                </a:cubicBezTo>
                <a:cubicBezTo>
                  <a:pt x="518243" y="768676"/>
                  <a:pt x="527673" y="751817"/>
                  <a:pt x="520529" y="749436"/>
                </a:cubicBezTo>
                <a:close/>
              </a:path>
              <a:path w="3942022" h="4005092">
                <a:moveTo>
                  <a:pt x="477762" y="774391"/>
                </a:moveTo>
                <a:cubicBezTo>
                  <a:pt x="486811" y="763152"/>
                  <a:pt x="496812" y="746388"/>
                  <a:pt x="490811" y="744197"/>
                </a:cubicBezTo>
                <a:cubicBezTo>
                  <a:pt x="478333" y="743816"/>
                  <a:pt x="448139" y="782297"/>
                  <a:pt x="448711" y="793727"/>
                </a:cubicBezTo>
                <a:cubicBezTo>
                  <a:pt x="449187" y="801538"/>
                  <a:pt x="463760" y="791822"/>
                  <a:pt x="477762" y="774391"/>
                </a:cubicBezTo>
                <a:close/>
              </a:path>
              <a:path w="3942022" h="4005092">
                <a:moveTo>
                  <a:pt x="423565" y="790298"/>
                </a:moveTo>
                <a:cubicBezTo>
                  <a:pt x="424422" y="796013"/>
                  <a:pt x="437376" y="786202"/>
                  <a:pt x="450711" y="769629"/>
                </a:cubicBezTo>
                <a:cubicBezTo>
                  <a:pt x="459188" y="759151"/>
                  <a:pt x="470618" y="741816"/>
                  <a:pt x="465475" y="739720"/>
                </a:cubicBezTo>
                <a:cubicBezTo>
                  <a:pt x="454521" y="739720"/>
                  <a:pt x="422326" y="781726"/>
                  <a:pt x="423565" y="790298"/>
                </a:cubicBezTo>
                <a:close/>
              </a:path>
              <a:path w="3942022" h="4005092">
                <a:moveTo>
                  <a:pt x="444710" y="736101"/>
                </a:moveTo>
                <a:cubicBezTo>
                  <a:pt x="435090" y="736387"/>
                  <a:pt x="402991" y="778011"/>
                  <a:pt x="402895" y="786679"/>
                </a:cubicBezTo>
                <a:cubicBezTo>
                  <a:pt x="402800" y="792203"/>
                  <a:pt x="414992" y="782202"/>
                  <a:pt x="428327" y="765724"/>
                </a:cubicBezTo>
                <a:lnTo>
                  <a:pt x="428327" y="765724"/>
                </a:lnTo>
                <a:cubicBezTo>
                  <a:pt x="437376" y="754484"/>
                  <a:pt x="448520" y="737815"/>
                  <a:pt x="444710" y="736101"/>
                </a:cubicBezTo>
                <a:close/>
              </a:path>
              <a:path w="3942022" h="4005092">
                <a:moveTo>
                  <a:pt x="410325" y="762485"/>
                </a:moveTo>
                <a:cubicBezTo>
                  <a:pt x="418802" y="752008"/>
                  <a:pt x="431185" y="734863"/>
                  <a:pt x="428422" y="733148"/>
                </a:cubicBezTo>
                <a:cubicBezTo>
                  <a:pt x="419945" y="733910"/>
                  <a:pt x="386036" y="779059"/>
                  <a:pt x="386608" y="784488"/>
                </a:cubicBezTo>
                <a:cubicBezTo>
                  <a:pt x="386989" y="788012"/>
                  <a:pt x="397847" y="777916"/>
                  <a:pt x="410325" y="762485"/>
                </a:cubicBezTo>
                <a:close/>
              </a:path>
              <a:path w="3942022" h="4005092">
                <a:moveTo>
                  <a:pt x="375082" y="783059"/>
                </a:moveTo>
                <a:cubicBezTo>
                  <a:pt x="378035" y="782488"/>
                  <a:pt x="390227" y="768391"/>
                  <a:pt x="396895" y="760104"/>
                </a:cubicBezTo>
                <a:cubicBezTo>
                  <a:pt x="397752" y="759056"/>
                  <a:pt x="417659" y="734386"/>
                  <a:pt x="416516" y="731053"/>
                </a:cubicBezTo>
                <a:cubicBezTo>
                  <a:pt x="410992" y="732005"/>
                  <a:pt x="374797" y="776963"/>
                  <a:pt x="374797" y="782869"/>
                </a:cubicBezTo>
                <a:cubicBezTo>
                  <a:pt x="374892" y="782964"/>
                  <a:pt x="374987" y="783059"/>
                  <a:pt x="375082" y="783059"/>
                </a:cubicBezTo>
                <a:close/>
              </a:path>
              <a:path w="3942022" h="4005092">
                <a:moveTo>
                  <a:pt x="387941" y="758580"/>
                </a:moveTo>
                <a:cubicBezTo>
                  <a:pt x="390037" y="755913"/>
                  <a:pt x="408706" y="732767"/>
                  <a:pt x="409087" y="729814"/>
                </a:cubicBezTo>
                <a:cubicBezTo>
                  <a:pt x="406705" y="730672"/>
                  <a:pt x="368129" y="776582"/>
                  <a:pt x="367462" y="781726"/>
                </a:cubicBezTo>
                <a:cubicBezTo>
                  <a:pt x="369463" y="781059"/>
                  <a:pt x="381274" y="766867"/>
                  <a:pt x="387941" y="758580"/>
                </a:cubicBezTo>
                <a:close/>
              </a:path>
              <a:path w="3942022" h="4005092">
                <a:moveTo>
                  <a:pt x="406134" y="729243"/>
                </a:moveTo>
                <a:cubicBezTo>
                  <a:pt x="404991" y="730291"/>
                  <a:pt x="404134" y="731624"/>
                  <a:pt x="403086" y="732767"/>
                </a:cubicBezTo>
                <a:cubicBezTo>
                  <a:pt x="390894" y="747436"/>
                  <a:pt x="378988" y="762390"/>
                  <a:pt x="367177" y="777439"/>
                </a:cubicBezTo>
                <a:cubicBezTo>
                  <a:pt x="366224" y="778582"/>
                  <a:pt x="365272" y="779725"/>
                  <a:pt x="364510" y="780964"/>
                </a:cubicBezTo>
                <a:cubicBezTo>
                  <a:pt x="371082" y="773439"/>
                  <a:pt x="377083" y="765438"/>
                  <a:pt x="383369" y="757627"/>
                </a:cubicBezTo>
                <a:cubicBezTo>
                  <a:pt x="391084" y="748293"/>
                  <a:pt x="399181" y="739244"/>
                  <a:pt x="406134" y="729243"/>
                </a:cubicBezTo>
                <a:close/>
              </a:path>
              <a:path w="3942022" h="4005092">
                <a:moveTo>
                  <a:pt x="3788652" y="1239116"/>
                </a:moveTo>
                <a:cubicBezTo>
                  <a:pt x="3796081" y="1257118"/>
                  <a:pt x="3803320" y="1275216"/>
                  <a:pt x="3810274" y="1293504"/>
                </a:cubicBezTo>
                <a:cubicBezTo>
                  <a:pt x="3804178" y="1277407"/>
                  <a:pt x="3793605" y="1251022"/>
                  <a:pt x="3788652" y="1239116"/>
                </a:cubicBezTo>
                <a:close/>
              </a:path>
              <a:path w="3942022" h="4005092">
                <a:moveTo>
                  <a:pt x="3800368" y="1269215"/>
                </a:moveTo>
                <a:cubicBezTo>
                  <a:pt x="3797034" y="1260833"/>
                  <a:pt x="3787985" y="1238259"/>
                  <a:pt x="3785699" y="1235116"/>
                </a:cubicBezTo>
                <a:cubicBezTo>
                  <a:pt x="3785604" y="1235401"/>
                  <a:pt x="3806464" y="1293028"/>
                  <a:pt x="3810274" y="1296647"/>
                </a:cubicBezTo>
                <a:cubicBezTo>
                  <a:pt x="3809798" y="1293694"/>
                  <a:pt x="3803797" y="1278073"/>
                  <a:pt x="3800368" y="1269215"/>
                </a:cubicBezTo>
                <a:close/>
              </a:path>
              <a:path w="3942022" h="4005092">
                <a:moveTo>
                  <a:pt x="3804368" y="1295695"/>
                </a:moveTo>
                <a:cubicBezTo>
                  <a:pt x="3805035" y="1292266"/>
                  <a:pt x="3796748" y="1270834"/>
                  <a:pt x="3795891" y="1268453"/>
                </a:cubicBezTo>
                <a:cubicBezTo>
                  <a:pt x="3789890" y="1253023"/>
                  <a:pt x="3782080" y="1235592"/>
                  <a:pt x="3779794" y="1234163"/>
                </a:cubicBezTo>
                <a:cubicBezTo>
                  <a:pt x="3779698" y="1234163"/>
                  <a:pt x="3779698" y="1234258"/>
                  <a:pt x="3779603" y="1234258"/>
                </a:cubicBezTo>
                <a:cubicBezTo>
                  <a:pt x="3779032" y="1237973"/>
                  <a:pt x="3799796" y="1294933"/>
                  <a:pt x="3804368" y="1295695"/>
                </a:cubicBezTo>
                <a:close/>
              </a:path>
              <a:path w="3942022" h="4005092">
                <a:moveTo>
                  <a:pt x="3769697" y="1232353"/>
                </a:moveTo>
                <a:cubicBezTo>
                  <a:pt x="3769602" y="1232353"/>
                  <a:pt x="3769411" y="1232449"/>
                  <a:pt x="3769316" y="1232449"/>
                </a:cubicBezTo>
                <a:cubicBezTo>
                  <a:pt x="3766554" y="1237497"/>
                  <a:pt x="3789795" y="1294933"/>
                  <a:pt x="3794176" y="1293885"/>
                </a:cubicBezTo>
                <a:cubicBezTo>
                  <a:pt x="3795986" y="1290646"/>
                  <a:pt x="3787985" y="1269310"/>
                  <a:pt x="3787033" y="1266834"/>
                </a:cubicBezTo>
                <a:cubicBezTo>
                  <a:pt x="3781223" y="1251499"/>
                  <a:pt x="3772936" y="1233973"/>
                  <a:pt x="3769697" y="1232353"/>
                </a:cubicBezTo>
                <a:close/>
              </a:path>
              <a:path w="3942022" h="4005092">
                <a:moveTo>
                  <a:pt x="3755315" y="1229782"/>
                </a:moveTo>
                <a:cubicBezTo>
                  <a:pt x="3755124" y="1229782"/>
                  <a:pt x="3754933" y="1229782"/>
                  <a:pt x="3754838" y="1229877"/>
                </a:cubicBezTo>
                <a:cubicBezTo>
                  <a:pt x="3749885" y="1232353"/>
                  <a:pt x="3770935" y="1286741"/>
                  <a:pt x="3778556" y="1291123"/>
                </a:cubicBezTo>
                <a:cubicBezTo>
                  <a:pt x="3782270" y="1293218"/>
                  <a:pt x="3780175" y="1281312"/>
                  <a:pt x="3773888" y="1264548"/>
                </a:cubicBezTo>
                <a:cubicBezTo>
                  <a:pt x="3768935" y="1251308"/>
                  <a:pt x="3759886" y="1231782"/>
                  <a:pt x="3755315" y="1229782"/>
                </a:cubicBezTo>
                <a:close/>
              </a:path>
              <a:path w="3942022" h="4005092">
                <a:moveTo>
                  <a:pt x="3736550" y="1226543"/>
                </a:moveTo>
                <a:cubicBezTo>
                  <a:pt x="3736360" y="1226543"/>
                  <a:pt x="3736074" y="1226543"/>
                  <a:pt x="3735883" y="1226543"/>
                </a:cubicBezTo>
                <a:cubicBezTo>
                  <a:pt x="3728930" y="1228924"/>
                  <a:pt x="3749409" y="1282741"/>
                  <a:pt x="3759220" y="1287789"/>
                </a:cubicBezTo>
                <a:cubicBezTo>
                  <a:pt x="3763697" y="1290075"/>
                  <a:pt x="3762363" y="1278359"/>
                  <a:pt x="3756362" y="1261500"/>
                </a:cubicBezTo>
                <a:cubicBezTo>
                  <a:pt x="3751600" y="1248260"/>
                  <a:pt x="3742265" y="1228639"/>
                  <a:pt x="3736550" y="1226543"/>
                </a:cubicBezTo>
                <a:close/>
              </a:path>
              <a:path w="3942022" h="4005092">
                <a:moveTo>
                  <a:pt x="3713595" y="1222447"/>
                </a:moveTo>
                <a:cubicBezTo>
                  <a:pt x="3713404" y="1222447"/>
                  <a:pt x="3713023" y="1222447"/>
                  <a:pt x="3712833" y="1222447"/>
                </a:cubicBezTo>
                <a:cubicBezTo>
                  <a:pt x="3704260" y="1224543"/>
                  <a:pt x="3724358" y="1278264"/>
                  <a:pt x="3735693" y="1283598"/>
                </a:cubicBezTo>
                <a:cubicBezTo>
                  <a:pt x="3740932" y="1286074"/>
                  <a:pt x="3740456" y="1274454"/>
                  <a:pt x="3734550" y="1257690"/>
                </a:cubicBezTo>
                <a:cubicBezTo>
                  <a:pt x="3729883" y="1244450"/>
                  <a:pt x="3720358" y="1224733"/>
                  <a:pt x="3713595" y="1222447"/>
                </a:cubicBezTo>
                <a:close/>
              </a:path>
              <a:path w="3942022" h="4005092">
                <a:moveTo>
                  <a:pt x="3686353" y="1217685"/>
                </a:moveTo>
                <a:cubicBezTo>
                  <a:pt x="3685782" y="1217685"/>
                  <a:pt x="3685115" y="1217685"/>
                  <a:pt x="3684639" y="1217971"/>
                </a:cubicBezTo>
                <a:cubicBezTo>
                  <a:pt x="3676448" y="1223019"/>
                  <a:pt x="3695593" y="1273501"/>
                  <a:pt x="3707690" y="1278740"/>
                </a:cubicBezTo>
                <a:cubicBezTo>
                  <a:pt x="3713690" y="1281312"/>
                  <a:pt x="3713976" y="1269787"/>
                  <a:pt x="3708356" y="1253118"/>
                </a:cubicBezTo>
                <a:cubicBezTo>
                  <a:pt x="3703879" y="1239783"/>
                  <a:pt x="3694069" y="1220161"/>
                  <a:pt x="3686353" y="1217685"/>
                </a:cubicBezTo>
                <a:close/>
              </a:path>
              <a:path w="3942022" h="4005092">
                <a:moveTo>
                  <a:pt x="3654731" y="1212065"/>
                </a:moveTo>
                <a:cubicBezTo>
                  <a:pt x="3654159" y="1212065"/>
                  <a:pt x="3653302" y="1212065"/>
                  <a:pt x="3652730" y="1212256"/>
                </a:cubicBezTo>
                <a:cubicBezTo>
                  <a:pt x="3643015" y="1217018"/>
                  <a:pt x="3661779" y="1267405"/>
                  <a:pt x="3675304" y="1272930"/>
                </a:cubicBezTo>
                <a:cubicBezTo>
                  <a:pt x="3682067" y="1275692"/>
                  <a:pt x="3683210" y="1264357"/>
                  <a:pt x="3677876" y="1247593"/>
                </a:cubicBezTo>
                <a:cubicBezTo>
                  <a:pt x="3673495" y="1234449"/>
                  <a:pt x="3663589" y="1214732"/>
                  <a:pt x="3654731" y="1212065"/>
                </a:cubicBezTo>
                <a:close/>
              </a:path>
              <a:path w="3942022" h="4005092">
                <a:moveTo>
                  <a:pt x="3642919" y="1241497"/>
                </a:moveTo>
                <a:cubicBezTo>
                  <a:pt x="3638919" y="1228353"/>
                  <a:pt x="3628727" y="1208636"/>
                  <a:pt x="3618821" y="1205779"/>
                </a:cubicBezTo>
                <a:cubicBezTo>
                  <a:pt x="3618154" y="1205779"/>
                  <a:pt x="3617202" y="1205683"/>
                  <a:pt x="3616535" y="1205969"/>
                </a:cubicBezTo>
                <a:cubicBezTo>
                  <a:pt x="3605772" y="1210160"/>
                  <a:pt x="3621965" y="1257214"/>
                  <a:pt x="3637109" y="1265786"/>
                </a:cubicBezTo>
                <a:cubicBezTo>
                  <a:pt x="3645682" y="1270644"/>
                  <a:pt x="3648444" y="1259309"/>
                  <a:pt x="3642919" y="1241497"/>
                </a:cubicBezTo>
                <a:close/>
              </a:path>
              <a:path w="3942022" h="4005092">
                <a:moveTo>
                  <a:pt x="3595866" y="1258547"/>
                </a:moveTo>
                <a:cubicBezTo>
                  <a:pt x="3605200" y="1263500"/>
                  <a:pt x="3608820" y="1252356"/>
                  <a:pt x="3603676" y="1234639"/>
                </a:cubicBezTo>
                <a:cubicBezTo>
                  <a:pt x="3599866" y="1221590"/>
                  <a:pt x="3589579" y="1201778"/>
                  <a:pt x="3578721" y="1198730"/>
                </a:cubicBezTo>
                <a:cubicBezTo>
                  <a:pt x="3577959" y="1198635"/>
                  <a:pt x="3576911" y="1198635"/>
                  <a:pt x="3576149" y="1198825"/>
                </a:cubicBezTo>
                <a:cubicBezTo>
                  <a:pt x="3563767" y="1202731"/>
                  <a:pt x="3579197" y="1249594"/>
                  <a:pt x="3595866" y="1258547"/>
                </a:cubicBezTo>
                <a:close/>
              </a:path>
              <a:path w="3942022" h="4005092">
                <a:moveTo>
                  <a:pt x="3531382" y="1190920"/>
                </a:moveTo>
                <a:cubicBezTo>
                  <a:pt x="3516904" y="1194730"/>
                  <a:pt x="3531572" y="1240926"/>
                  <a:pt x="3550241" y="1250451"/>
                </a:cubicBezTo>
                <a:cubicBezTo>
                  <a:pt x="3560338" y="1255594"/>
                  <a:pt x="3565005" y="1244641"/>
                  <a:pt x="3560242" y="1226924"/>
                </a:cubicBezTo>
                <a:cubicBezTo>
                  <a:pt x="3556718" y="1213875"/>
                  <a:pt x="3546241" y="1194063"/>
                  <a:pt x="3534334" y="1190824"/>
                </a:cubicBezTo>
                <a:cubicBezTo>
                  <a:pt x="3533382" y="1190729"/>
                  <a:pt x="3532144" y="1190729"/>
                  <a:pt x="3531382" y="1190920"/>
                </a:cubicBezTo>
                <a:close/>
              </a:path>
              <a:path w="3942022" h="4005092">
                <a:moveTo>
                  <a:pt x="3482423" y="1182252"/>
                </a:moveTo>
                <a:cubicBezTo>
                  <a:pt x="3467564" y="1185586"/>
                  <a:pt x="3479375" y="1228639"/>
                  <a:pt x="3498425" y="1240545"/>
                </a:cubicBezTo>
                <a:cubicBezTo>
                  <a:pt x="3510331" y="1248070"/>
                  <a:pt x="3517190" y="1237306"/>
                  <a:pt x="3512427" y="1218447"/>
                </a:cubicBezTo>
                <a:cubicBezTo>
                  <a:pt x="3509189" y="1205493"/>
                  <a:pt x="3498616" y="1185586"/>
                  <a:pt x="3485662" y="1182252"/>
                </a:cubicBezTo>
                <a:cubicBezTo>
                  <a:pt x="3484614" y="1182157"/>
                  <a:pt x="3483281" y="1182061"/>
                  <a:pt x="3482423" y="1182252"/>
                </a:cubicBezTo>
                <a:close/>
              </a:path>
              <a:path w="3942022" h="4005092">
                <a:moveTo>
                  <a:pt x="3432607" y="1172917"/>
                </a:moveTo>
                <a:cubicBezTo>
                  <a:pt x="3431560" y="1172822"/>
                  <a:pt x="3430131" y="1172727"/>
                  <a:pt x="3429083" y="1172917"/>
                </a:cubicBezTo>
                <a:cubicBezTo>
                  <a:pt x="3412605" y="1175965"/>
                  <a:pt x="3423464" y="1218828"/>
                  <a:pt x="3443847" y="1231020"/>
                </a:cubicBezTo>
                <a:cubicBezTo>
                  <a:pt x="3456706" y="1238735"/>
                  <a:pt x="3464421" y="1228353"/>
                  <a:pt x="3460040" y="1209303"/>
                </a:cubicBezTo>
                <a:cubicBezTo>
                  <a:pt x="3457087" y="1196349"/>
                  <a:pt x="3446514" y="1176442"/>
                  <a:pt x="3432607" y="1172917"/>
                </a:cubicBezTo>
                <a:close/>
              </a:path>
              <a:path w="3942022" h="4005092">
                <a:moveTo>
                  <a:pt x="3375267" y="1162821"/>
                </a:moveTo>
                <a:cubicBezTo>
                  <a:pt x="3374124" y="1162726"/>
                  <a:pt x="3372600" y="1162535"/>
                  <a:pt x="3371552" y="1162726"/>
                </a:cubicBezTo>
                <a:cubicBezTo>
                  <a:pt x="3354598" y="1165297"/>
                  <a:pt x="3362599" y="1205017"/>
                  <a:pt x="3382982" y="1219304"/>
                </a:cubicBezTo>
                <a:cubicBezTo>
                  <a:pt x="3397365" y="1229401"/>
                  <a:pt x="3407747" y="1219304"/>
                  <a:pt x="3403651" y="1199302"/>
                </a:cubicBezTo>
                <a:cubicBezTo>
                  <a:pt x="3400889" y="1186443"/>
                  <a:pt x="3390316" y="1166536"/>
                  <a:pt x="3375267" y="1162821"/>
                </a:cubicBezTo>
                <a:close/>
              </a:path>
              <a:path w="3942022" h="4005092">
                <a:moveTo>
                  <a:pt x="3313735" y="1151962"/>
                </a:moveTo>
                <a:cubicBezTo>
                  <a:pt x="3312497" y="1151867"/>
                  <a:pt x="3310878" y="1151677"/>
                  <a:pt x="3309735" y="1151867"/>
                </a:cubicBezTo>
                <a:cubicBezTo>
                  <a:pt x="3291256" y="1154248"/>
                  <a:pt x="3298210" y="1193682"/>
                  <a:pt x="3319641" y="1208160"/>
                </a:cubicBezTo>
                <a:cubicBezTo>
                  <a:pt x="3334690" y="1218352"/>
                  <a:pt x="3346406" y="1208541"/>
                  <a:pt x="3342787" y="1188634"/>
                </a:cubicBezTo>
                <a:cubicBezTo>
                  <a:pt x="3340406" y="1175775"/>
                  <a:pt x="3329833" y="1155868"/>
                  <a:pt x="3313735" y="1151962"/>
                </a:cubicBezTo>
                <a:close/>
              </a:path>
              <a:path w="3942022" h="4005092">
                <a:moveTo>
                  <a:pt x="3248203" y="1140437"/>
                </a:moveTo>
                <a:cubicBezTo>
                  <a:pt x="3246870" y="1140342"/>
                  <a:pt x="3245156" y="1140151"/>
                  <a:pt x="3243917" y="1140247"/>
                </a:cubicBezTo>
                <a:cubicBezTo>
                  <a:pt x="3225153" y="1142247"/>
                  <a:pt x="3229249" y="1178347"/>
                  <a:pt x="3250108" y="1194634"/>
                </a:cubicBezTo>
                <a:cubicBezTo>
                  <a:pt x="3266587" y="1207493"/>
                  <a:pt x="3280969" y="1198254"/>
                  <a:pt x="3277540" y="1177108"/>
                </a:cubicBezTo>
                <a:cubicBezTo>
                  <a:pt x="3275540" y="1164345"/>
                  <a:pt x="3265063" y="1144533"/>
                  <a:pt x="3248203" y="1140437"/>
                </a:cubicBezTo>
                <a:close/>
              </a:path>
              <a:path w="3942022" h="4005092">
                <a:moveTo>
                  <a:pt x="3179814" y="1128340"/>
                </a:moveTo>
                <a:cubicBezTo>
                  <a:pt x="3178481" y="1128150"/>
                  <a:pt x="3176671" y="1128055"/>
                  <a:pt x="3175337" y="1128150"/>
                </a:cubicBezTo>
                <a:cubicBezTo>
                  <a:pt x="3155716" y="1130055"/>
                  <a:pt x="3158859" y="1165964"/>
                  <a:pt x="3180004" y="1182252"/>
                </a:cubicBezTo>
                <a:cubicBezTo>
                  <a:pt x="3196387" y="1194920"/>
                  <a:pt x="3212008" y="1185681"/>
                  <a:pt x="3209246" y="1165012"/>
                </a:cubicBezTo>
                <a:cubicBezTo>
                  <a:pt x="3207627" y="1152343"/>
                  <a:pt x="3197435" y="1132531"/>
                  <a:pt x="3179814" y="1128340"/>
                </a:cubicBezTo>
                <a:close/>
              </a:path>
              <a:path w="3942022" h="4005092">
                <a:moveTo>
                  <a:pt x="3107710" y="1169584"/>
                </a:moveTo>
                <a:cubicBezTo>
                  <a:pt x="3124283" y="1182252"/>
                  <a:pt x="3140761" y="1173203"/>
                  <a:pt x="3138666" y="1152629"/>
                </a:cubicBezTo>
                <a:cubicBezTo>
                  <a:pt x="3137332" y="1139961"/>
                  <a:pt x="3127331" y="1120244"/>
                  <a:pt x="3109234" y="1115958"/>
                </a:cubicBezTo>
                <a:cubicBezTo>
                  <a:pt x="3107900" y="1115767"/>
                  <a:pt x="3105995" y="1115577"/>
                  <a:pt x="3104662" y="1115767"/>
                </a:cubicBezTo>
                <a:cubicBezTo>
                  <a:pt x="3084183" y="1117482"/>
                  <a:pt x="3086278" y="1153201"/>
                  <a:pt x="3107710" y="1169584"/>
                </a:cubicBezTo>
                <a:close/>
              </a:path>
              <a:path w="3942022" h="4005092">
                <a:moveTo>
                  <a:pt x="3030938" y="1154534"/>
                </a:moveTo>
                <a:cubicBezTo>
                  <a:pt x="3048178" y="1169774"/>
                  <a:pt x="3067324" y="1161678"/>
                  <a:pt x="3065609" y="1139675"/>
                </a:cubicBezTo>
                <a:cubicBezTo>
                  <a:pt x="3064657" y="1127102"/>
                  <a:pt x="3054941" y="1107385"/>
                  <a:pt x="3036463" y="1103004"/>
                </a:cubicBezTo>
                <a:cubicBezTo>
                  <a:pt x="3035034" y="1102813"/>
                  <a:pt x="3033129" y="1102623"/>
                  <a:pt x="3031700" y="1102718"/>
                </a:cubicBezTo>
                <a:cubicBezTo>
                  <a:pt x="3011317" y="1104337"/>
                  <a:pt x="3010840" y="1136722"/>
                  <a:pt x="3030938" y="1154534"/>
                </a:cubicBezTo>
                <a:close/>
              </a:path>
              <a:path w="3942022" h="4005092">
                <a:moveTo>
                  <a:pt x="2961596" y="1089859"/>
                </a:moveTo>
                <a:cubicBezTo>
                  <a:pt x="2960167" y="1089669"/>
                  <a:pt x="2958167" y="1089478"/>
                  <a:pt x="2956739" y="1089574"/>
                </a:cubicBezTo>
                <a:cubicBezTo>
                  <a:pt x="2935688" y="1091002"/>
                  <a:pt x="2934164" y="1123197"/>
                  <a:pt x="2954357" y="1141009"/>
                </a:cubicBezTo>
                <a:cubicBezTo>
                  <a:pt x="2971693" y="1156344"/>
                  <a:pt x="2991695" y="1148248"/>
                  <a:pt x="2990648" y="1126435"/>
                </a:cubicBezTo>
                <a:cubicBezTo>
                  <a:pt x="2990076" y="1113958"/>
                  <a:pt x="2980646" y="1094336"/>
                  <a:pt x="2961596" y="1089859"/>
                </a:cubicBezTo>
                <a:close/>
              </a:path>
              <a:path w="3942022" h="4005092">
                <a:moveTo>
                  <a:pt x="2885110" y="1076429"/>
                </a:moveTo>
                <a:cubicBezTo>
                  <a:pt x="2884348" y="1076334"/>
                  <a:pt x="2883301" y="1076143"/>
                  <a:pt x="2882539" y="1076143"/>
                </a:cubicBezTo>
                <a:cubicBezTo>
                  <a:pt x="2860155" y="1074810"/>
                  <a:pt x="2854726" y="1105576"/>
                  <a:pt x="2873871" y="1125292"/>
                </a:cubicBezTo>
                <a:cubicBezTo>
                  <a:pt x="2891111" y="1143009"/>
                  <a:pt x="2914257" y="1135865"/>
                  <a:pt x="2913781" y="1113005"/>
                </a:cubicBezTo>
                <a:cubicBezTo>
                  <a:pt x="2913590" y="1100527"/>
                  <a:pt x="2904541" y="1080906"/>
                  <a:pt x="2885110" y="1076429"/>
                </a:cubicBezTo>
                <a:close/>
              </a:path>
              <a:path w="3942022" h="4005092">
                <a:moveTo>
                  <a:pt x="2807006" y="1062618"/>
                </a:moveTo>
                <a:cubicBezTo>
                  <a:pt x="2806243" y="1062523"/>
                  <a:pt x="2805196" y="1062332"/>
                  <a:pt x="2804339" y="1062332"/>
                </a:cubicBezTo>
                <a:cubicBezTo>
                  <a:pt x="2781955" y="1060903"/>
                  <a:pt x="2775382" y="1091955"/>
                  <a:pt x="2793956" y="1111195"/>
                </a:cubicBezTo>
                <a:cubicBezTo>
                  <a:pt x="2811101" y="1128912"/>
                  <a:pt x="2834914" y="1121863"/>
                  <a:pt x="2835104" y="1099099"/>
                </a:cubicBezTo>
                <a:cubicBezTo>
                  <a:pt x="2835199" y="1086621"/>
                  <a:pt x="2826627" y="1067190"/>
                  <a:pt x="2807006" y="1062618"/>
                </a:cubicBezTo>
                <a:close/>
              </a:path>
              <a:path w="3942022" h="4005092">
                <a:moveTo>
                  <a:pt x="1494175" y="862593"/>
                </a:moveTo>
                <a:cubicBezTo>
                  <a:pt x="1500271" y="851258"/>
                  <a:pt x="1500175" y="833256"/>
                  <a:pt x="1480935" y="828779"/>
                </a:cubicBezTo>
                <a:cubicBezTo>
                  <a:pt x="1456170" y="825731"/>
                  <a:pt x="1435786" y="850782"/>
                  <a:pt x="1441597" y="868689"/>
                </a:cubicBezTo>
                <a:cubicBezTo>
                  <a:pt x="1448455" y="889739"/>
                  <a:pt x="1481887" y="885834"/>
                  <a:pt x="1494175" y="862593"/>
                </a:cubicBezTo>
                <a:close/>
              </a:path>
              <a:path w="3942022" h="4005092">
                <a:moveTo>
                  <a:pt x="1414450" y="848591"/>
                </a:moveTo>
                <a:cubicBezTo>
                  <a:pt x="1420832" y="837256"/>
                  <a:pt x="1421404" y="819445"/>
                  <a:pt x="1402639" y="814968"/>
                </a:cubicBezTo>
                <a:cubicBezTo>
                  <a:pt x="1378351" y="812015"/>
                  <a:pt x="1357205" y="836875"/>
                  <a:pt x="1362349" y="854782"/>
                </a:cubicBezTo>
                <a:cubicBezTo>
                  <a:pt x="1368254" y="875547"/>
                  <a:pt x="1401401" y="871642"/>
                  <a:pt x="1414450" y="848591"/>
                </a:cubicBezTo>
                <a:close/>
              </a:path>
              <a:path w="3942022" h="4005092">
                <a:moveTo>
                  <a:pt x="1325773" y="801442"/>
                </a:moveTo>
                <a:cubicBezTo>
                  <a:pt x="1301960" y="798585"/>
                  <a:pt x="1280243" y="823350"/>
                  <a:pt x="1284529" y="841066"/>
                </a:cubicBezTo>
                <a:cubicBezTo>
                  <a:pt x="1289578" y="861736"/>
                  <a:pt x="1322248" y="857735"/>
                  <a:pt x="1335964" y="834780"/>
                </a:cubicBezTo>
                <a:lnTo>
                  <a:pt x="1335964" y="834780"/>
                </a:lnTo>
                <a:cubicBezTo>
                  <a:pt x="1342727" y="823540"/>
                  <a:pt x="1343965" y="805729"/>
                  <a:pt x="1325773" y="801442"/>
                </a:cubicBezTo>
                <a:close/>
              </a:path>
              <a:path w="3942022" h="4005092">
                <a:moveTo>
                  <a:pt x="1259574" y="821254"/>
                </a:moveTo>
                <a:cubicBezTo>
                  <a:pt x="1266622" y="810110"/>
                  <a:pt x="1268432" y="792394"/>
                  <a:pt x="1250620" y="788203"/>
                </a:cubicBezTo>
                <a:cubicBezTo>
                  <a:pt x="1227284" y="785440"/>
                  <a:pt x="1204996" y="810110"/>
                  <a:pt x="1208615" y="827731"/>
                </a:cubicBezTo>
                <a:cubicBezTo>
                  <a:pt x="1212901" y="848115"/>
                  <a:pt x="1245191" y="844019"/>
                  <a:pt x="1259574" y="821254"/>
                </a:cubicBezTo>
                <a:close/>
              </a:path>
              <a:path w="3942022" h="4005092">
                <a:moveTo>
                  <a:pt x="1134892" y="814682"/>
                </a:moveTo>
                <a:cubicBezTo>
                  <a:pt x="1138225" y="834970"/>
                  <a:pt x="1170039" y="830779"/>
                  <a:pt x="1184993" y="808110"/>
                </a:cubicBezTo>
                <a:cubicBezTo>
                  <a:pt x="1192327" y="796966"/>
                  <a:pt x="1194899" y="779440"/>
                  <a:pt x="1177564" y="775344"/>
                </a:cubicBezTo>
                <a:cubicBezTo>
                  <a:pt x="1154799" y="772677"/>
                  <a:pt x="1132034" y="797251"/>
                  <a:pt x="1134892" y="814682"/>
                </a:cubicBezTo>
                <a:close/>
              </a:path>
              <a:path w="3942022" h="4005092">
                <a:moveTo>
                  <a:pt x="1112317" y="795251"/>
                </a:moveTo>
                <a:cubicBezTo>
                  <a:pt x="1119937" y="784202"/>
                  <a:pt x="1123176" y="766771"/>
                  <a:pt x="1106602" y="762771"/>
                </a:cubicBezTo>
                <a:cubicBezTo>
                  <a:pt x="1083457" y="760104"/>
                  <a:pt x="1059263" y="786869"/>
                  <a:pt x="1063645" y="804109"/>
                </a:cubicBezTo>
                <a:cubicBezTo>
                  <a:pt x="1068121" y="822016"/>
                  <a:pt x="1097649" y="816682"/>
                  <a:pt x="1112317" y="795251"/>
                </a:cubicBezTo>
                <a:close/>
              </a:path>
              <a:path w="3942022" h="4005092">
                <a:moveTo>
                  <a:pt x="994207" y="791917"/>
                </a:moveTo>
                <a:cubicBezTo>
                  <a:pt x="997827" y="809539"/>
                  <a:pt x="1026973" y="804109"/>
                  <a:pt x="1042118" y="782869"/>
                </a:cubicBezTo>
                <a:cubicBezTo>
                  <a:pt x="1050024" y="771820"/>
                  <a:pt x="1053929" y="754579"/>
                  <a:pt x="1037832" y="750579"/>
                </a:cubicBezTo>
                <a:cubicBezTo>
                  <a:pt x="1015353" y="748102"/>
                  <a:pt x="990683" y="774772"/>
                  <a:pt x="994207" y="791917"/>
                </a:cubicBezTo>
                <a:close/>
              </a:path>
              <a:path w="3942022" h="4005092">
                <a:moveTo>
                  <a:pt x="971633" y="738958"/>
                </a:moveTo>
                <a:cubicBezTo>
                  <a:pt x="949916" y="736577"/>
                  <a:pt x="924865" y="763152"/>
                  <a:pt x="927437" y="780106"/>
                </a:cubicBezTo>
                <a:cubicBezTo>
                  <a:pt x="930199" y="797632"/>
                  <a:pt x="958584" y="792013"/>
                  <a:pt x="974300" y="770867"/>
                </a:cubicBezTo>
                <a:cubicBezTo>
                  <a:pt x="982492" y="760009"/>
                  <a:pt x="987064" y="742768"/>
                  <a:pt x="971633" y="738958"/>
                </a:cubicBezTo>
                <a:close/>
              </a:path>
              <a:path w="3942022" h="4005092">
                <a:moveTo>
                  <a:pt x="909149" y="759437"/>
                </a:moveTo>
                <a:cubicBezTo>
                  <a:pt x="917531" y="748483"/>
                  <a:pt x="922865" y="731434"/>
                  <a:pt x="908387" y="727814"/>
                </a:cubicBezTo>
                <a:cubicBezTo>
                  <a:pt x="887908" y="725623"/>
                  <a:pt x="862477" y="752103"/>
                  <a:pt x="863905" y="768962"/>
                </a:cubicBezTo>
                <a:cubicBezTo>
                  <a:pt x="865429" y="786393"/>
                  <a:pt x="892861" y="780583"/>
                  <a:pt x="909149" y="759437"/>
                </a:cubicBezTo>
                <a:close/>
              </a:path>
              <a:path w="3942022" h="4005092">
                <a:moveTo>
                  <a:pt x="804755" y="760390"/>
                </a:moveTo>
                <a:cubicBezTo>
                  <a:pt x="807136" y="775344"/>
                  <a:pt x="832092" y="768581"/>
                  <a:pt x="847808" y="748674"/>
                </a:cubicBezTo>
                <a:cubicBezTo>
                  <a:pt x="856381" y="737815"/>
                  <a:pt x="862477" y="720861"/>
                  <a:pt x="849046" y="717432"/>
                </a:cubicBezTo>
                <a:cubicBezTo>
                  <a:pt x="828663" y="715336"/>
                  <a:pt x="802183" y="744197"/>
                  <a:pt x="804755" y="760390"/>
                </a:cubicBezTo>
                <a:close/>
              </a:path>
              <a:path w="3942022" h="4005092">
                <a:moveTo>
                  <a:pt x="790944" y="738577"/>
                </a:moveTo>
                <a:cubicBezTo>
                  <a:pt x="799707" y="727719"/>
                  <a:pt x="806565" y="710955"/>
                  <a:pt x="794182" y="707716"/>
                </a:cubicBezTo>
                <a:cubicBezTo>
                  <a:pt x="775228" y="705907"/>
                  <a:pt x="748462" y="734672"/>
                  <a:pt x="749796" y="750674"/>
                </a:cubicBezTo>
                <a:cubicBezTo>
                  <a:pt x="751129" y="765438"/>
                  <a:pt x="774942" y="758485"/>
                  <a:pt x="790944" y="738577"/>
                </a:cubicBezTo>
                <a:close/>
              </a:path>
              <a:path w="3942022" h="4005092">
                <a:moveTo>
                  <a:pt x="743795" y="698858"/>
                </a:moveTo>
                <a:cubicBezTo>
                  <a:pt x="725412" y="697144"/>
                  <a:pt x="697218" y="728767"/>
                  <a:pt x="699504" y="743530"/>
                </a:cubicBezTo>
                <a:cubicBezTo>
                  <a:pt x="701409" y="756008"/>
                  <a:pt x="722840" y="748198"/>
                  <a:pt x="738366" y="729433"/>
                </a:cubicBezTo>
                <a:cubicBezTo>
                  <a:pt x="747319" y="718480"/>
                  <a:pt x="754939" y="701906"/>
                  <a:pt x="743795" y="698858"/>
                </a:cubicBezTo>
                <a:close/>
              </a:path>
              <a:path w="3942022" h="4005092">
                <a:moveTo>
                  <a:pt x="653212" y="735339"/>
                </a:moveTo>
                <a:cubicBezTo>
                  <a:pt x="654070" y="747626"/>
                  <a:pt x="674453" y="739625"/>
                  <a:pt x="690265" y="720861"/>
                </a:cubicBezTo>
                <a:cubicBezTo>
                  <a:pt x="699409" y="710098"/>
                  <a:pt x="707695" y="693524"/>
                  <a:pt x="697504" y="690667"/>
                </a:cubicBezTo>
                <a:cubicBezTo>
                  <a:pt x="680740" y="689238"/>
                  <a:pt x="652260" y="720766"/>
                  <a:pt x="653212" y="735339"/>
                </a:cubicBezTo>
                <a:close/>
              </a:path>
              <a:path w="3942022" h="4005092">
                <a:moveTo>
                  <a:pt x="655784" y="683332"/>
                </a:moveTo>
                <a:cubicBezTo>
                  <a:pt x="639592" y="682189"/>
                  <a:pt x="609683" y="716289"/>
                  <a:pt x="611493" y="729433"/>
                </a:cubicBezTo>
                <a:cubicBezTo>
                  <a:pt x="612922" y="739530"/>
                  <a:pt x="631305" y="731053"/>
                  <a:pt x="646545" y="713241"/>
                </a:cubicBezTo>
                <a:cubicBezTo>
                  <a:pt x="655879" y="702382"/>
                  <a:pt x="664833" y="685999"/>
                  <a:pt x="655784" y="683332"/>
                </a:cubicBezTo>
                <a:close/>
              </a:path>
              <a:path w="3942022" h="4005092">
                <a:moveTo>
                  <a:pt x="573964" y="722766"/>
                </a:moveTo>
                <a:cubicBezTo>
                  <a:pt x="574345" y="732672"/>
                  <a:pt x="591776" y="723909"/>
                  <a:pt x="607207" y="706192"/>
                </a:cubicBezTo>
                <a:cubicBezTo>
                  <a:pt x="616541" y="695429"/>
                  <a:pt x="626161" y="679141"/>
                  <a:pt x="618351" y="676665"/>
                </a:cubicBezTo>
                <a:cubicBezTo>
                  <a:pt x="603682" y="675808"/>
                  <a:pt x="573488" y="709907"/>
                  <a:pt x="573964" y="722766"/>
                </a:cubicBezTo>
                <a:close/>
              </a:path>
              <a:path w="3942022" h="4005092">
                <a:moveTo>
                  <a:pt x="585109" y="670855"/>
                </a:moveTo>
                <a:cubicBezTo>
                  <a:pt x="571583" y="670188"/>
                  <a:pt x="539484" y="707431"/>
                  <a:pt x="540913" y="718194"/>
                </a:cubicBezTo>
                <a:cubicBezTo>
                  <a:pt x="541865" y="725814"/>
                  <a:pt x="557677" y="716670"/>
                  <a:pt x="572345" y="700096"/>
                </a:cubicBezTo>
                <a:lnTo>
                  <a:pt x="572345" y="700096"/>
                </a:lnTo>
                <a:cubicBezTo>
                  <a:pt x="581775" y="689333"/>
                  <a:pt x="591967" y="673141"/>
                  <a:pt x="585109" y="670855"/>
                </a:cubicBezTo>
                <a:close/>
              </a:path>
              <a:path w="3942022" h="4005092">
                <a:moveTo>
                  <a:pt x="512052" y="713050"/>
                </a:moveTo>
                <a:cubicBezTo>
                  <a:pt x="512052" y="720480"/>
                  <a:pt x="527006" y="711145"/>
                  <a:pt x="541675" y="694667"/>
                </a:cubicBezTo>
                <a:cubicBezTo>
                  <a:pt x="551200" y="683904"/>
                  <a:pt x="562058" y="667902"/>
                  <a:pt x="556248" y="665711"/>
                </a:cubicBezTo>
                <a:cubicBezTo>
                  <a:pt x="544437" y="665425"/>
                  <a:pt x="512052" y="702573"/>
                  <a:pt x="512052" y="713050"/>
                </a:cubicBezTo>
                <a:close/>
              </a:path>
              <a:path w="3942022" h="4005092">
                <a:moveTo>
                  <a:pt x="487668" y="709717"/>
                </a:moveTo>
                <a:cubicBezTo>
                  <a:pt x="488239" y="715146"/>
                  <a:pt x="501479" y="705716"/>
                  <a:pt x="515576" y="690000"/>
                </a:cubicBezTo>
                <a:cubicBezTo>
                  <a:pt x="525196" y="679237"/>
                  <a:pt x="536531" y="663330"/>
                  <a:pt x="531959" y="661425"/>
                </a:cubicBezTo>
                <a:cubicBezTo>
                  <a:pt x="520910" y="661425"/>
                  <a:pt x="486811" y="701525"/>
                  <a:pt x="487668" y="709717"/>
                </a:cubicBezTo>
                <a:close/>
              </a:path>
              <a:path w="3942022" h="4005092">
                <a:moveTo>
                  <a:pt x="467475" y="706192"/>
                </a:moveTo>
                <a:cubicBezTo>
                  <a:pt x="467094" y="711431"/>
                  <a:pt x="479667" y="701906"/>
                  <a:pt x="493669" y="686190"/>
                </a:cubicBezTo>
                <a:cubicBezTo>
                  <a:pt x="503289" y="675427"/>
                  <a:pt x="515195" y="659615"/>
                  <a:pt x="511671" y="657901"/>
                </a:cubicBezTo>
                <a:cubicBezTo>
                  <a:pt x="502527" y="658186"/>
                  <a:pt x="468046" y="698287"/>
                  <a:pt x="467475" y="706192"/>
                </a:cubicBezTo>
                <a:close/>
              </a:path>
              <a:path w="3942022" h="4005092">
                <a:moveTo>
                  <a:pt x="451663" y="704097"/>
                </a:moveTo>
                <a:cubicBezTo>
                  <a:pt x="451854" y="707335"/>
                  <a:pt x="463093" y="697810"/>
                  <a:pt x="476238" y="683142"/>
                </a:cubicBezTo>
                <a:cubicBezTo>
                  <a:pt x="485858" y="672379"/>
                  <a:pt x="498336" y="656662"/>
                  <a:pt x="495764" y="655138"/>
                </a:cubicBezTo>
                <a:cubicBezTo>
                  <a:pt x="487477" y="655805"/>
                  <a:pt x="451378" y="698953"/>
                  <a:pt x="451663" y="704097"/>
                </a:cubicBezTo>
                <a:close/>
              </a:path>
              <a:path w="3942022" h="4005092">
                <a:moveTo>
                  <a:pt x="440424" y="702668"/>
                </a:moveTo>
                <a:cubicBezTo>
                  <a:pt x="444043" y="702097"/>
                  <a:pt x="461284" y="682951"/>
                  <a:pt x="463189" y="680761"/>
                </a:cubicBezTo>
                <a:cubicBezTo>
                  <a:pt x="464046" y="679713"/>
                  <a:pt x="485191" y="656186"/>
                  <a:pt x="484334" y="653043"/>
                </a:cubicBezTo>
                <a:cubicBezTo>
                  <a:pt x="480619" y="653710"/>
                  <a:pt x="438805" y="697334"/>
                  <a:pt x="440424" y="702668"/>
                </a:cubicBezTo>
                <a:close/>
              </a:path>
              <a:path w="3942022" h="4005092">
                <a:moveTo>
                  <a:pt x="433090" y="701430"/>
                </a:moveTo>
                <a:cubicBezTo>
                  <a:pt x="435471" y="700573"/>
                  <a:pt x="452616" y="681523"/>
                  <a:pt x="454521" y="679332"/>
                </a:cubicBezTo>
                <a:cubicBezTo>
                  <a:pt x="456807" y="676855"/>
                  <a:pt x="476524" y="654662"/>
                  <a:pt x="477190" y="651805"/>
                </a:cubicBezTo>
                <a:cubicBezTo>
                  <a:pt x="474714" y="652662"/>
                  <a:pt x="434042" y="696477"/>
                  <a:pt x="433090" y="701430"/>
                </a:cubicBezTo>
                <a:close/>
              </a:path>
              <a:path w="3942022" h="4005092">
                <a:moveTo>
                  <a:pt x="474333" y="651328"/>
                </a:moveTo>
                <a:cubicBezTo>
                  <a:pt x="473190" y="652376"/>
                  <a:pt x="472142" y="653614"/>
                  <a:pt x="471094" y="654757"/>
                </a:cubicBezTo>
                <a:cubicBezTo>
                  <a:pt x="458236" y="668759"/>
                  <a:pt x="445567" y="683047"/>
                  <a:pt x="433090" y="697429"/>
                </a:cubicBezTo>
                <a:cubicBezTo>
                  <a:pt x="432137" y="698572"/>
                  <a:pt x="431089" y="699620"/>
                  <a:pt x="430232" y="700763"/>
                </a:cubicBezTo>
                <a:cubicBezTo>
                  <a:pt x="437090" y="693524"/>
                  <a:pt x="443567" y="685999"/>
                  <a:pt x="450139" y="678570"/>
                </a:cubicBezTo>
                <a:cubicBezTo>
                  <a:pt x="458331" y="669521"/>
                  <a:pt x="466808" y="660853"/>
                  <a:pt x="474333" y="651328"/>
                </a:cubicBezTo>
                <a:close/>
              </a:path>
              <a:path w="3942022" h="4005092">
                <a:moveTo>
                  <a:pt x="3746647" y="1144723"/>
                </a:moveTo>
                <a:cubicBezTo>
                  <a:pt x="3755029" y="1162345"/>
                  <a:pt x="3763125" y="1180061"/>
                  <a:pt x="3771031" y="1197968"/>
                </a:cubicBezTo>
                <a:cubicBezTo>
                  <a:pt x="3763982" y="1181966"/>
                  <a:pt x="3752362" y="1156630"/>
                  <a:pt x="3746647" y="1144723"/>
                </a:cubicBezTo>
                <a:close/>
              </a:path>
              <a:path w="3942022" h="4005092">
                <a:moveTo>
                  <a:pt x="3759982" y="1174251"/>
                </a:moveTo>
                <a:cubicBezTo>
                  <a:pt x="3756457" y="1166536"/>
                  <a:pt x="3745980" y="1143961"/>
                  <a:pt x="3743503" y="1140818"/>
                </a:cubicBezTo>
                <a:cubicBezTo>
                  <a:pt x="3743408" y="1141104"/>
                  <a:pt x="3767316" y="1197492"/>
                  <a:pt x="3771221" y="1201111"/>
                </a:cubicBezTo>
                <a:cubicBezTo>
                  <a:pt x="3770554" y="1198159"/>
                  <a:pt x="3763792" y="1182823"/>
                  <a:pt x="3759982" y="1174251"/>
                </a:cubicBezTo>
                <a:close/>
              </a:path>
              <a:path w="3942022" h="4005092">
                <a:moveTo>
                  <a:pt x="3765601" y="1200159"/>
                </a:moveTo>
                <a:cubicBezTo>
                  <a:pt x="3765982" y="1196730"/>
                  <a:pt x="3756743" y="1175870"/>
                  <a:pt x="3755600" y="1173489"/>
                </a:cubicBezTo>
                <a:cubicBezTo>
                  <a:pt x="3748837" y="1158344"/>
                  <a:pt x="3740170" y="1141199"/>
                  <a:pt x="3737884" y="1139866"/>
                </a:cubicBezTo>
                <a:cubicBezTo>
                  <a:pt x="3737789" y="1139866"/>
                  <a:pt x="3737789" y="1139961"/>
                  <a:pt x="3737693" y="1139961"/>
                </a:cubicBezTo>
                <a:cubicBezTo>
                  <a:pt x="3737407" y="1143580"/>
                  <a:pt x="3761220" y="1199397"/>
                  <a:pt x="3765601" y="1200159"/>
                </a:cubicBezTo>
                <a:close/>
              </a:path>
              <a:path w="3942022" h="4005092">
                <a:moveTo>
                  <a:pt x="3755791" y="1198444"/>
                </a:moveTo>
                <a:cubicBezTo>
                  <a:pt x="3757315" y="1195206"/>
                  <a:pt x="3748171" y="1174346"/>
                  <a:pt x="3747123" y="1172060"/>
                </a:cubicBezTo>
                <a:cubicBezTo>
                  <a:pt x="3740456" y="1156915"/>
                  <a:pt x="3731311" y="1139675"/>
                  <a:pt x="3728168" y="1138151"/>
                </a:cubicBezTo>
                <a:cubicBezTo>
                  <a:pt x="3728073" y="1138151"/>
                  <a:pt x="3727978" y="1138246"/>
                  <a:pt x="3727882" y="1138246"/>
                </a:cubicBezTo>
                <a:cubicBezTo>
                  <a:pt x="3725501" y="1143199"/>
                  <a:pt x="3751695" y="1199492"/>
                  <a:pt x="3755791" y="1198444"/>
                </a:cubicBezTo>
                <a:close/>
              </a:path>
              <a:path w="3942022" h="4005092">
                <a:moveTo>
                  <a:pt x="3734359" y="1169774"/>
                </a:moveTo>
                <a:cubicBezTo>
                  <a:pt x="3728740" y="1156725"/>
                  <a:pt x="3718739" y="1137580"/>
                  <a:pt x="3714262" y="1135675"/>
                </a:cubicBezTo>
                <a:cubicBezTo>
                  <a:pt x="3714166" y="1135675"/>
                  <a:pt x="3713881" y="1135675"/>
                  <a:pt x="3713785" y="1135770"/>
                </a:cubicBezTo>
                <a:cubicBezTo>
                  <a:pt x="3709023" y="1138342"/>
                  <a:pt x="3734931" y="1195206"/>
                  <a:pt x="3741217" y="1196063"/>
                </a:cubicBezTo>
                <a:cubicBezTo>
                  <a:pt x="3743884" y="1196349"/>
                  <a:pt x="3740932" y="1184824"/>
                  <a:pt x="3734359" y="1169774"/>
                </a:cubicBezTo>
                <a:lnTo>
                  <a:pt x="3734359" y="1169774"/>
                </a:lnTo>
                <a:close/>
              </a:path>
              <a:path w="3942022" h="4005092">
                <a:moveTo>
                  <a:pt x="3696164" y="1132531"/>
                </a:moveTo>
                <a:cubicBezTo>
                  <a:pt x="3695974" y="1132531"/>
                  <a:pt x="3695688" y="1132531"/>
                  <a:pt x="3695593" y="1132531"/>
                </a:cubicBezTo>
                <a:cubicBezTo>
                  <a:pt x="3689116" y="1134913"/>
                  <a:pt x="3712357" y="1187586"/>
                  <a:pt x="3721977" y="1192444"/>
                </a:cubicBezTo>
                <a:cubicBezTo>
                  <a:pt x="3726454" y="1194730"/>
                  <a:pt x="3724453" y="1183204"/>
                  <a:pt x="3717500" y="1166726"/>
                </a:cubicBezTo>
                <a:cubicBezTo>
                  <a:pt x="3711976" y="1153772"/>
                  <a:pt x="3701784" y="1134532"/>
                  <a:pt x="3696164" y="1132531"/>
                </a:cubicBezTo>
                <a:close/>
              </a:path>
              <a:path w="3942022" h="4005092">
                <a:moveTo>
                  <a:pt x="3673971" y="1128626"/>
                </a:moveTo>
                <a:cubicBezTo>
                  <a:pt x="3673781" y="1128626"/>
                  <a:pt x="3673495" y="1128626"/>
                  <a:pt x="3673209" y="1128626"/>
                </a:cubicBezTo>
                <a:cubicBezTo>
                  <a:pt x="3665208" y="1130722"/>
                  <a:pt x="3687877" y="1183300"/>
                  <a:pt x="3699117" y="1188443"/>
                </a:cubicBezTo>
                <a:cubicBezTo>
                  <a:pt x="3704356" y="1190824"/>
                  <a:pt x="3703117" y="1179490"/>
                  <a:pt x="3696355" y="1163107"/>
                </a:cubicBezTo>
                <a:cubicBezTo>
                  <a:pt x="3691021" y="1150057"/>
                  <a:pt x="3680543" y="1130817"/>
                  <a:pt x="3673971" y="1128626"/>
                </a:cubicBezTo>
                <a:close/>
              </a:path>
              <a:path w="3942022" h="4005092">
                <a:moveTo>
                  <a:pt x="3647587" y="1123959"/>
                </a:moveTo>
                <a:cubicBezTo>
                  <a:pt x="3647110" y="1123959"/>
                  <a:pt x="3646348" y="1123959"/>
                  <a:pt x="3645967" y="1124245"/>
                </a:cubicBezTo>
                <a:cubicBezTo>
                  <a:pt x="3638443" y="1129198"/>
                  <a:pt x="3660065" y="1178632"/>
                  <a:pt x="3671971" y="1183681"/>
                </a:cubicBezTo>
                <a:cubicBezTo>
                  <a:pt x="3677876" y="1186252"/>
                  <a:pt x="3677400" y="1175013"/>
                  <a:pt x="3670923" y="1158630"/>
                </a:cubicBezTo>
                <a:cubicBezTo>
                  <a:pt x="3665875" y="1145676"/>
                  <a:pt x="3655207" y="1126340"/>
                  <a:pt x="3647587" y="1123959"/>
                </a:cubicBezTo>
                <a:close/>
              </a:path>
              <a:path w="3942022" h="4005092">
                <a:moveTo>
                  <a:pt x="3617107" y="1118530"/>
                </a:moveTo>
                <a:cubicBezTo>
                  <a:pt x="3616535" y="1118530"/>
                  <a:pt x="3615678" y="1118530"/>
                  <a:pt x="3615202" y="1118720"/>
                </a:cubicBezTo>
                <a:cubicBezTo>
                  <a:pt x="3606248" y="1123387"/>
                  <a:pt x="3627394" y="1172727"/>
                  <a:pt x="3640633" y="1178061"/>
                </a:cubicBezTo>
                <a:cubicBezTo>
                  <a:pt x="3647301" y="1180728"/>
                  <a:pt x="3647682" y="1169679"/>
                  <a:pt x="3641491" y="1153296"/>
                </a:cubicBezTo>
                <a:cubicBezTo>
                  <a:pt x="3636538" y="1140437"/>
                  <a:pt x="3625774" y="1121197"/>
                  <a:pt x="3617107" y="1118530"/>
                </a:cubicBezTo>
                <a:close/>
              </a:path>
              <a:path w="3942022" h="4005092">
                <a:moveTo>
                  <a:pt x="3582436" y="1112434"/>
                </a:moveTo>
                <a:cubicBezTo>
                  <a:pt x="3581769" y="1112434"/>
                  <a:pt x="3580912" y="1112338"/>
                  <a:pt x="3580245" y="1112624"/>
                </a:cubicBezTo>
                <a:cubicBezTo>
                  <a:pt x="3569767" y="1117006"/>
                  <a:pt x="3590341" y="1166250"/>
                  <a:pt x="3605010" y="1171870"/>
                </a:cubicBezTo>
                <a:cubicBezTo>
                  <a:pt x="3612440" y="1174727"/>
                  <a:pt x="3613678" y="1163773"/>
                  <a:pt x="3607677" y="1147486"/>
                </a:cubicBezTo>
                <a:cubicBezTo>
                  <a:pt x="3603105" y="1134532"/>
                  <a:pt x="3592151" y="1115196"/>
                  <a:pt x="3582436" y="1112434"/>
                </a:cubicBezTo>
                <a:close/>
              </a:path>
              <a:path w="3942022" h="4005092">
                <a:moveTo>
                  <a:pt x="3543669" y="1105576"/>
                </a:moveTo>
                <a:cubicBezTo>
                  <a:pt x="3542907" y="1105480"/>
                  <a:pt x="3541859" y="1105480"/>
                  <a:pt x="3541192" y="1105671"/>
                </a:cubicBezTo>
                <a:cubicBezTo>
                  <a:pt x="3529667" y="1109576"/>
                  <a:pt x="3547289" y="1155391"/>
                  <a:pt x="3563672" y="1164059"/>
                </a:cubicBezTo>
                <a:cubicBezTo>
                  <a:pt x="3572911" y="1168917"/>
                  <a:pt x="3575768" y="1158058"/>
                  <a:pt x="3569767" y="1140628"/>
                </a:cubicBezTo>
                <a:cubicBezTo>
                  <a:pt x="3565386" y="1127959"/>
                  <a:pt x="3554337" y="1108528"/>
                  <a:pt x="3543669" y="1105576"/>
                </a:cubicBezTo>
                <a:close/>
              </a:path>
              <a:path w="3942022" h="4005092">
                <a:moveTo>
                  <a:pt x="3527762" y="1133293"/>
                </a:moveTo>
                <a:lnTo>
                  <a:pt x="3527762" y="1133293"/>
                </a:lnTo>
                <a:cubicBezTo>
                  <a:pt x="3523571" y="1120530"/>
                  <a:pt x="3512427" y="1101099"/>
                  <a:pt x="3500806" y="1098051"/>
                </a:cubicBezTo>
                <a:cubicBezTo>
                  <a:pt x="3499949" y="1097956"/>
                  <a:pt x="3498901" y="1097956"/>
                  <a:pt x="3498044" y="1098146"/>
                </a:cubicBezTo>
                <a:cubicBezTo>
                  <a:pt x="3484519" y="1101956"/>
                  <a:pt x="3501187" y="1147105"/>
                  <a:pt x="3519571" y="1156344"/>
                </a:cubicBezTo>
                <a:cubicBezTo>
                  <a:pt x="3529572" y="1161392"/>
                  <a:pt x="3533382" y="1150629"/>
                  <a:pt x="3527762" y="1133293"/>
                </a:cubicBezTo>
                <a:close/>
              </a:path>
              <a:path w="3942022" h="4005092">
                <a:moveTo>
                  <a:pt x="3450705" y="1089764"/>
                </a:moveTo>
                <a:cubicBezTo>
                  <a:pt x="3435656" y="1093288"/>
                  <a:pt x="3451467" y="1138246"/>
                  <a:pt x="3471089" y="1147771"/>
                </a:cubicBezTo>
                <a:cubicBezTo>
                  <a:pt x="3481852" y="1153010"/>
                  <a:pt x="3486709" y="1142342"/>
                  <a:pt x="3481375" y="1125102"/>
                </a:cubicBezTo>
                <a:cubicBezTo>
                  <a:pt x="3477470" y="1112338"/>
                  <a:pt x="3466326" y="1093003"/>
                  <a:pt x="3453658" y="1089669"/>
                </a:cubicBezTo>
                <a:cubicBezTo>
                  <a:pt x="3452800" y="1089669"/>
                  <a:pt x="3451657" y="1089574"/>
                  <a:pt x="3450705" y="1089764"/>
                </a:cubicBezTo>
                <a:close/>
              </a:path>
              <a:path w="3942022" h="4005092">
                <a:moveTo>
                  <a:pt x="3430893" y="1116244"/>
                </a:moveTo>
                <a:cubicBezTo>
                  <a:pt x="3427273" y="1103575"/>
                  <a:pt x="3416129" y="1084144"/>
                  <a:pt x="3402604" y="1080715"/>
                </a:cubicBezTo>
                <a:cubicBezTo>
                  <a:pt x="3401651" y="1080620"/>
                  <a:pt x="3400223" y="1080525"/>
                  <a:pt x="3399270" y="1080715"/>
                </a:cubicBezTo>
                <a:cubicBezTo>
                  <a:pt x="3383744" y="1083668"/>
                  <a:pt x="3396508" y="1125578"/>
                  <a:pt x="3416606" y="1137484"/>
                </a:cubicBezTo>
                <a:cubicBezTo>
                  <a:pt x="3429178" y="1144914"/>
                  <a:pt x="3436132" y="1134627"/>
                  <a:pt x="3430893" y="1116244"/>
                </a:cubicBezTo>
                <a:close/>
              </a:path>
              <a:path w="3942022" h="4005092">
                <a:moveTo>
                  <a:pt x="3347264" y="1071000"/>
                </a:moveTo>
                <a:cubicBezTo>
                  <a:pt x="3345740" y="1070809"/>
                  <a:pt x="3343930" y="1070619"/>
                  <a:pt x="3342120" y="1071286"/>
                </a:cubicBezTo>
                <a:cubicBezTo>
                  <a:pt x="3326880" y="1076810"/>
                  <a:pt x="3338977" y="1115672"/>
                  <a:pt x="3359646" y="1127388"/>
                </a:cubicBezTo>
                <a:cubicBezTo>
                  <a:pt x="3372886" y="1135008"/>
                  <a:pt x="3381077" y="1124816"/>
                  <a:pt x="3376315" y="1106528"/>
                </a:cubicBezTo>
                <a:cubicBezTo>
                  <a:pt x="3373076" y="1094050"/>
                  <a:pt x="3361932" y="1074619"/>
                  <a:pt x="3347264" y="1071000"/>
                </a:cubicBezTo>
                <a:close/>
              </a:path>
              <a:path w="3942022" h="4005092">
                <a:moveTo>
                  <a:pt x="3287923" y="1060522"/>
                </a:moveTo>
                <a:cubicBezTo>
                  <a:pt x="3286780" y="1060427"/>
                  <a:pt x="3285160" y="1060237"/>
                  <a:pt x="3284017" y="1060427"/>
                </a:cubicBezTo>
                <a:cubicBezTo>
                  <a:pt x="3266015" y="1062808"/>
                  <a:pt x="3274492" y="1100813"/>
                  <a:pt x="3296305" y="1115386"/>
                </a:cubicBezTo>
                <a:cubicBezTo>
                  <a:pt x="3311259" y="1125388"/>
                  <a:pt x="3322022" y="1115767"/>
                  <a:pt x="3317545" y="1096336"/>
                </a:cubicBezTo>
                <a:cubicBezTo>
                  <a:pt x="3314593" y="1083668"/>
                  <a:pt x="3303544" y="1064332"/>
                  <a:pt x="3287923" y="1060522"/>
                </a:cubicBezTo>
                <a:close/>
              </a:path>
              <a:path w="3942022" h="4005092">
                <a:moveTo>
                  <a:pt x="3224581" y="1049378"/>
                </a:moveTo>
                <a:cubicBezTo>
                  <a:pt x="3222867" y="1049188"/>
                  <a:pt x="3220772" y="1048997"/>
                  <a:pt x="3218581" y="1049569"/>
                </a:cubicBezTo>
                <a:cubicBezTo>
                  <a:pt x="3201912" y="1054236"/>
                  <a:pt x="3210199" y="1090240"/>
                  <a:pt x="3231058" y="1103861"/>
                </a:cubicBezTo>
                <a:cubicBezTo>
                  <a:pt x="3246489" y="1113958"/>
                  <a:pt x="3258300" y="1104528"/>
                  <a:pt x="3254395" y="1085192"/>
                </a:cubicBezTo>
                <a:cubicBezTo>
                  <a:pt x="3251918" y="1072619"/>
                  <a:pt x="3240965" y="1053283"/>
                  <a:pt x="3224581" y="1049378"/>
                </a:cubicBezTo>
                <a:close/>
              </a:path>
              <a:path w="3942022" h="4005092">
                <a:moveTo>
                  <a:pt x="3158573" y="1037662"/>
                </a:moveTo>
                <a:cubicBezTo>
                  <a:pt x="3157335" y="1037472"/>
                  <a:pt x="3155620" y="1037377"/>
                  <a:pt x="3154287" y="1037472"/>
                </a:cubicBezTo>
                <a:cubicBezTo>
                  <a:pt x="3135618" y="1039377"/>
                  <a:pt x="3140190" y="1074429"/>
                  <a:pt x="3161145" y="1090336"/>
                </a:cubicBezTo>
                <a:cubicBezTo>
                  <a:pt x="3177433" y="1102718"/>
                  <a:pt x="3192006" y="1093765"/>
                  <a:pt x="3188482" y="1073476"/>
                </a:cubicBezTo>
                <a:cubicBezTo>
                  <a:pt x="3186291" y="1061094"/>
                  <a:pt x="3175623" y="1041758"/>
                  <a:pt x="3158573" y="1037662"/>
                </a:cubicBezTo>
                <a:close/>
              </a:path>
              <a:path w="3942022" h="4005092">
                <a:moveTo>
                  <a:pt x="2943118" y="1000324"/>
                </a:moveTo>
                <a:cubicBezTo>
                  <a:pt x="2923020" y="1001753"/>
                  <a:pt x="2922639" y="1033090"/>
                  <a:pt x="2942546" y="1050426"/>
                </a:cubicBezTo>
                <a:cubicBezTo>
                  <a:pt x="2959786" y="1065380"/>
                  <a:pt x="2978741" y="1057570"/>
                  <a:pt x="2976931" y="1036234"/>
                </a:cubicBezTo>
                <a:cubicBezTo>
                  <a:pt x="2975884" y="1024042"/>
                  <a:pt x="2966168" y="1004896"/>
                  <a:pt x="2947785" y="1000515"/>
                </a:cubicBezTo>
                <a:cubicBezTo>
                  <a:pt x="2946451" y="1000420"/>
                  <a:pt x="2944547" y="1000134"/>
                  <a:pt x="2943118" y="1000324"/>
                </a:cubicBezTo>
                <a:close/>
              </a:path>
              <a:path w="3942022" h="4005092">
                <a:moveTo>
                  <a:pt x="2826722" y="1009754"/>
                </a:moveTo>
                <a:cubicBezTo>
                  <a:pt x="2826436" y="997657"/>
                  <a:pt x="2817578" y="978703"/>
                  <a:pt x="2798623" y="974226"/>
                </a:cubicBezTo>
                <a:cubicBezTo>
                  <a:pt x="2797861" y="974131"/>
                  <a:pt x="2796814" y="973940"/>
                  <a:pt x="2796052" y="973940"/>
                </a:cubicBezTo>
                <a:cubicBezTo>
                  <a:pt x="2773954" y="972607"/>
                  <a:pt x="2768620" y="1002325"/>
                  <a:pt x="2787384" y="1021470"/>
                </a:cubicBezTo>
                <a:cubicBezTo>
                  <a:pt x="2804339" y="1038615"/>
                  <a:pt x="2827103" y="1031852"/>
                  <a:pt x="2826722" y="1009754"/>
                </a:cubicBezTo>
                <a:close/>
              </a:path>
              <a:path w="3942022" h="4005092">
                <a:moveTo>
                  <a:pt x="1530084" y="781059"/>
                </a:moveTo>
                <a:cubicBezTo>
                  <a:pt x="1536275" y="770105"/>
                  <a:pt x="1536656" y="752770"/>
                  <a:pt x="1518178" y="748388"/>
                </a:cubicBezTo>
                <a:cubicBezTo>
                  <a:pt x="1494270" y="745435"/>
                  <a:pt x="1473696" y="769534"/>
                  <a:pt x="1478839" y="786774"/>
                </a:cubicBezTo>
                <a:cubicBezTo>
                  <a:pt x="1484935" y="807062"/>
                  <a:pt x="1517511" y="803443"/>
                  <a:pt x="1530084" y="781059"/>
                </a:cubicBezTo>
                <a:close/>
              </a:path>
              <a:path w="3942022" h="4005092">
                <a:moveTo>
                  <a:pt x="1453027" y="767533"/>
                </a:moveTo>
                <a:cubicBezTo>
                  <a:pt x="1459599" y="756675"/>
                  <a:pt x="1460742" y="739435"/>
                  <a:pt x="1442549" y="735148"/>
                </a:cubicBezTo>
                <a:cubicBezTo>
                  <a:pt x="1419022" y="732291"/>
                  <a:pt x="1397686" y="756199"/>
                  <a:pt x="1402163" y="773344"/>
                </a:cubicBezTo>
                <a:cubicBezTo>
                  <a:pt x="1407307" y="793346"/>
                  <a:pt x="1439596" y="789631"/>
                  <a:pt x="1453027" y="767533"/>
                </a:cubicBezTo>
                <a:close/>
              </a:path>
              <a:path w="3942022" h="4005092">
                <a:moveTo>
                  <a:pt x="1377208" y="754103"/>
                </a:moveTo>
                <a:cubicBezTo>
                  <a:pt x="1384161" y="743245"/>
                  <a:pt x="1385971" y="726195"/>
                  <a:pt x="1368445" y="722004"/>
                </a:cubicBezTo>
                <a:cubicBezTo>
                  <a:pt x="1345394" y="719242"/>
                  <a:pt x="1323391" y="743054"/>
                  <a:pt x="1327011" y="760009"/>
                </a:cubicBezTo>
                <a:cubicBezTo>
                  <a:pt x="1331107" y="780011"/>
                  <a:pt x="1363111" y="776201"/>
                  <a:pt x="1377208" y="754103"/>
                </a:cubicBezTo>
                <a:close/>
              </a:path>
              <a:path w="3942022" h="4005092">
                <a:moveTo>
                  <a:pt x="1303198" y="741054"/>
                </a:moveTo>
                <a:cubicBezTo>
                  <a:pt x="1310437" y="730291"/>
                  <a:pt x="1312914" y="713336"/>
                  <a:pt x="1295769" y="709240"/>
                </a:cubicBezTo>
                <a:cubicBezTo>
                  <a:pt x="1273195" y="706573"/>
                  <a:pt x="1250620" y="730291"/>
                  <a:pt x="1253478" y="747150"/>
                </a:cubicBezTo>
                <a:cubicBezTo>
                  <a:pt x="1256812" y="766867"/>
                  <a:pt x="1288435" y="762961"/>
                  <a:pt x="1303198" y="741054"/>
                </a:cubicBezTo>
                <a:close/>
              </a:path>
              <a:path w="3942022" h="4005092">
                <a:moveTo>
                  <a:pt x="1231094" y="728386"/>
                </a:moveTo>
                <a:cubicBezTo>
                  <a:pt x="1238714" y="717718"/>
                  <a:pt x="1241857" y="700763"/>
                  <a:pt x="1225189" y="696858"/>
                </a:cubicBezTo>
                <a:cubicBezTo>
                  <a:pt x="1203186" y="694286"/>
                  <a:pt x="1179945" y="717813"/>
                  <a:pt x="1182040" y="734577"/>
                </a:cubicBezTo>
                <a:cubicBezTo>
                  <a:pt x="1184517" y="754103"/>
                  <a:pt x="1215664" y="750103"/>
                  <a:pt x="1231094" y="728386"/>
                </a:cubicBezTo>
                <a:close/>
              </a:path>
              <a:path w="3942022" h="4005092">
                <a:moveTo>
                  <a:pt x="1113079" y="724385"/>
                </a:moveTo>
                <a:cubicBezTo>
                  <a:pt x="1116699" y="741625"/>
                  <a:pt x="1145750" y="736482"/>
                  <a:pt x="1160895" y="716003"/>
                </a:cubicBezTo>
                <a:cubicBezTo>
                  <a:pt x="1168801" y="705335"/>
                  <a:pt x="1172706" y="688571"/>
                  <a:pt x="1156704" y="684761"/>
                </a:cubicBezTo>
                <a:cubicBezTo>
                  <a:pt x="1134320" y="682094"/>
                  <a:pt x="1109650" y="707812"/>
                  <a:pt x="1113079" y="724385"/>
                </a:cubicBezTo>
                <a:close/>
              </a:path>
              <a:path w="3942022" h="4005092">
                <a:moveTo>
                  <a:pt x="1045928" y="712574"/>
                </a:moveTo>
                <a:cubicBezTo>
                  <a:pt x="1048690" y="729529"/>
                  <a:pt x="1077265" y="724385"/>
                  <a:pt x="1092982" y="704097"/>
                </a:cubicBezTo>
                <a:cubicBezTo>
                  <a:pt x="1101173" y="693524"/>
                  <a:pt x="1105745" y="676855"/>
                  <a:pt x="1090315" y="673045"/>
                </a:cubicBezTo>
                <a:cubicBezTo>
                  <a:pt x="1068502" y="670569"/>
                  <a:pt x="1043261" y="696096"/>
                  <a:pt x="1045928" y="712574"/>
                </a:cubicBezTo>
                <a:close/>
              </a:path>
              <a:path w="3942022" h="4005092">
                <a:moveTo>
                  <a:pt x="1026402" y="661711"/>
                </a:moveTo>
                <a:cubicBezTo>
                  <a:pt x="1005352" y="659425"/>
                  <a:pt x="979634" y="684856"/>
                  <a:pt x="981349" y="701144"/>
                </a:cubicBezTo>
                <a:cubicBezTo>
                  <a:pt x="983158" y="718003"/>
                  <a:pt x="1011162" y="712669"/>
                  <a:pt x="1027450" y="692476"/>
                </a:cubicBezTo>
                <a:cubicBezTo>
                  <a:pt x="1035927" y="681904"/>
                  <a:pt x="1041261" y="665425"/>
                  <a:pt x="1026402" y="661711"/>
                </a:cubicBezTo>
                <a:close/>
              </a:path>
              <a:path w="3942022" h="4005092">
                <a:moveTo>
                  <a:pt x="965251" y="650947"/>
                </a:moveTo>
                <a:cubicBezTo>
                  <a:pt x="945344" y="648757"/>
                  <a:pt x="919150" y="674188"/>
                  <a:pt x="919722" y="690286"/>
                </a:cubicBezTo>
                <a:cubicBezTo>
                  <a:pt x="920293" y="707050"/>
                  <a:pt x="947440" y="701620"/>
                  <a:pt x="964299" y="681332"/>
                </a:cubicBezTo>
                <a:lnTo>
                  <a:pt x="964299" y="681332"/>
                </a:lnTo>
                <a:cubicBezTo>
                  <a:pt x="973157" y="670855"/>
                  <a:pt x="979253" y="654472"/>
                  <a:pt x="965251" y="650947"/>
                </a:cubicBezTo>
                <a:close/>
              </a:path>
              <a:path w="3942022" h="4005092">
                <a:moveTo>
                  <a:pt x="905149" y="670855"/>
                </a:moveTo>
                <a:cubicBezTo>
                  <a:pt x="914197" y="660377"/>
                  <a:pt x="920960" y="644185"/>
                  <a:pt x="908101" y="640851"/>
                </a:cubicBezTo>
                <a:cubicBezTo>
                  <a:pt x="888385" y="638851"/>
                  <a:pt x="860953" y="666473"/>
                  <a:pt x="862572" y="681999"/>
                </a:cubicBezTo>
                <a:cubicBezTo>
                  <a:pt x="864001" y="696382"/>
                  <a:pt x="888670" y="690000"/>
                  <a:pt x="905149" y="670855"/>
                </a:cubicBezTo>
                <a:close/>
              </a:path>
              <a:path w="3942022" h="4005092">
                <a:moveTo>
                  <a:pt x="855142" y="631516"/>
                </a:moveTo>
                <a:cubicBezTo>
                  <a:pt x="836759" y="629707"/>
                  <a:pt x="809041" y="657329"/>
                  <a:pt x="809422" y="672569"/>
                </a:cubicBezTo>
                <a:cubicBezTo>
                  <a:pt x="809803" y="686761"/>
                  <a:pt x="833425" y="680094"/>
                  <a:pt x="850189" y="661139"/>
                </a:cubicBezTo>
                <a:cubicBezTo>
                  <a:pt x="859333" y="650757"/>
                  <a:pt x="866953" y="634660"/>
                  <a:pt x="855142" y="631516"/>
                </a:cubicBezTo>
                <a:close/>
              </a:path>
              <a:path w="3942022" h="4005092">
                <a:moveTo>
                  <a:pt x="806374" y="622944"/>
                </a:moveTo>
                <a:cubicBezTo>
                  <a:pt x="788563" y="621325"/>
                  <a:pt x="759226" y="651519"/>
                  <a:pt x="760464" y="665616"/>
                </a:cubicBezTo>
                <a:cubicBezTo>
                  <a:pt x="761607" y="677617"/>
                  <a:pt x="782943" y="670188"/>
                  <a:pt x="799231" y="652186"/>
                </a:cubicBezTo>
                <a:cubicBezTo>
                  <a:pt x="808660" y="641803"/>
                  <a:pt x="817138" y="625897"/>
                  <a:pt x="806374" y="622944"/>
                </a:cubicBezTo>
                <a:close/>
              </a:path>
              <a:path w="3942022" h="4005092">
                <a:moveTo>
                  <a:pt x="715696" y="657710"/>
                </a:moveTo>
                <a:cubicBezTo>
                  <a:pt x="715696" y="669521"/>
                  <a:pt x="736175" y="661901"/>
                  <a:pt x="752749" y="643994"/>
                </a:cubicBezTo>
                <a:cubicBezTo>
                  <a:pt x="762369" y="633612"/>
                  <a:pt x="771418" y="617800"/>
                  <a:pt x="761702" y="615038"/>
                </a:cubicBezTo>
                <a:cubicBezTo>
                  <a:pt x="745414" y="613705"/>
                  <a:pt x="715696" y="643804"/>
                  <a:pt x="715696" y="657710"/>
                </a:cubicBezTo>
                <a:close/>
              </a:path>
              <a:path w="3942022" h="4005092">
                <a:moveTo>
                  <a:pt x="721411" y="607990"/>
                </a:moveTo>
                <a:cubicBezTo>
                  <a:pt x="705695" y="606847"/>
                  <a:pt x="674358" y="639422"/>
                  <a:pt x="675310" y="651995"/>
                </a:cubicBezTo>
                <a:cubicBezTo>
                  <a:pt x="676072" y="661711"/>
                  <a:pt x="694551" y="653614"/>
                  <a:pt x="710553" y="636565"/>
                </a:cubicBezTo>
                <a:cubicBezTo>
                  <a:pt x="720268" y="626278"/>
                  <a:pt x="730079" y="610561"/>
                  <a:pt x="721411" y="607990"/>
                </a:cubicBezTo>
                <a:close/>
              </a:path>
              <a:path w="3942022" h="4005092">
                <a:moveTo>
                  <a:pt x="638925" y="645613"/>
                </a:moveTo>
                <a:cubicBezTo>
                  <a:pt x="638639" y="655043"/>
                  <a:pt x="656165" y="646852"/>
                  <a:pt x="672453" y="629897"/>
                </a:cubicBezTo>
                <a:cubicBezTo>
                  <a:pt x="682264" y="619610"/>
                  <a:pt x="692741" y="603989"/>
                  <a:pt x="685216" y="601608"/>
                </a:cubicBezTo>
                <a:cubicBezTo>
                  <a:pt x="671024" y="600655"/>
                  <a:pt x="639306" y="633231"/>
                  <a:pt x="638925" y="645613"/>
                </a:cubicBezTo>
                <a:close/>
              </a:path>
              <a:path w="3942022" h="4005092">
                <a:moveTo>
                  <a:pt x="653212" y="595893"/>
                </a:moveTo>
                <a:cubicBezTo>
                  <a:pt x="639592" y="595226"/>
                  <a:pt x="606254" y="630373"/>
                  <a:pt x="606921" y="641041"/>
                </a:cubicBezTo>
                <a:cubicBezTo>
                  <a:pt x="607302" y="648376"/>
                  <a:pt x="623399" y="639708"/>
                  <a:pt x="638734" y="623801"/>
                </a:cubicBezTo>
                <a:cubicBezTo>
                  <a:pt x="648640" y="613609"/>
                  <a:pt x="659689" y="598179"/>
                  <a:pt x="653212" y="595893"/>
                </a:cubicBezTo>
                <a:close/>
              </a:path>
              <a:path w="3942022" h="4005092">
                <a:moveTo>
                  <a:pt x="579013" y="636184"/>
                </a:moveTo>
                <a:cubicBezTo>
                  <a:pt x="578536" y="643327"/>
                  <a:pt x="593776" y="634469"/>
                  <a:pt x="609207" y="618658"/>
                </a:cubicBezTo>
                <a:cubicBezTo>
                  <a:pt x="619208" y="608371"/>
                  <a:pt x="630924" y="593035"/>
                  <a:pt x="625495" y="591035"/>
                </a:cubicBezTo>
                <a:cubicBezTo>
                  <a:pt x="613398" y="590654"/>
                  <a:pt x="579679" y="625801"/>
                  <a:pt x="579013" y="636184"/>
                </a:cubicBezTo>
                <a:close/>
              </a:path>
              <a:path w="3942022" h="4005092">
                <a:moveTo>
                  <a:pt x="555295" y="632945"/>
                </a:moveTo>
                <a:cubicBezTo>
                  <a:pt x="555486" y="638089"/>
                  <a:pt x="569107" y="629230"/>
                  <a:pt x="583870" y="614181"/>
                </a:cubicBezTo>
                <a:cubicBezTo>
                  <a:pt x="593300" y="604656"/>
                  <a:pt x="606540" y="588749"/>
                  <a:pt x="601873" y="586844"/>
                </a:cubicBezTo>
                <a:cubicBezTo>
                  <a:pt x="591109" y="586749"/>
                  <a:pt x="555010" y="625135"/>
                  <a:pt x="555295" y="632945"/>
                </a:cubicBezTo>
                <a:close/>
              </a:path>
              <a:path w="3942022" h="4005092">
                <a:moveTo>
                  <a:pt x="535769" y="630183"/>
                </a:moveTo>
                <a:cubicBezTo>
                  <a:pt x="536531" y="633517"/>
                  <a:pt x="548818" y="624468"/>
                  <a:pt x="562725" y="610466"/>
                </a:cubicBezTo>
                <a:cubicBezTo>
                  <a:pt x="572917" y="600179"/>
                  <a:pt x="585680" y="585034"/>
                  <a:pt x="582251" y="583415"/>
                </a:cubicBezTo>
                <a:cubicBezTo>
                  <a:pt x="572059" y="583701"/>
                  <a:pt x="534626" y="625039"/>
                  <a:pt x="535769" y="630183"/>
                </a:cubicBezTo>
                <a:close/>
              </a:path>
              <a:path w="3942022" h="4005092">
                <a:moveTo>
                  <a:pt x="520529" y="627992"/>
                </a:moveTo>
                <a:cubicBezTo>
                  <a:pt x="523006" y="629516"/>
                  <a:pt x="538246" y="615324"/>
                  <a:pt x="545961" y="607609"/>
                </a:cubicBezTo>
                <a:cubicBezTo>
                  <a:pt x="554914" y="598655"/>
                  <a:pt x="567964" y="584082"/>
                  <a:pt x="567392" y="581034"/>
                </a:cubicBezTo>
                <a:cubicBezTo>
                  <a:pt x="567297" y="580939"/>
                  <a:pt x="567202" y="580939"/>
                  <a:pt x="567106" y="580843"/>
                </a:cubicBezTo>
                <a:cubicBezTo>
                  <a:pt x="559867" y="581320"/>
                  <a:pt x="519386" y="622372"/>
                  <a:pt x="520529" y="627992"/>
                </a:cubicBezTo>
                <a:close/>
              </a:path>
              <a:path w="3942022" h="4005092">
                <a:moveTo>
                  <a:pt x="509480" y="626182"/>
                </a:moveTo>
                <a:cubicBezTo>
                  <a:pt x="513100" y="625611"/>
                  <a:pt x="531197" y="607418"/>
                  <a:pt x="533293" y="605323"/>
                </a:cubicBezTo>
                <a:cubicBezTo>
                  <a:pt x="534245" y="604370"/>
                  <a:pt x="556629" y="581796"/>
                  <a:pt x="555962" y="578748"/>
                </a:cubicBezTo>
                <a:cubicBezTo>
                  <a:pt x="552247" y="579415"/>
                  <a:pt x="508242" y="621039"/>
                  <a:pt x="509480" y="626182"/>
                </a:cubicBezTo>
                <a:close/>
              </a:path>
              <a:path w="3942022" h="4005092">
                <a:moveTo>
                  <a:pt x="502336" y="624944"/>
                </a:moveTo>
                <a:cubicBezTo>
                  <a:pt x="504718" y="624182"/>
                  <a:pt x="522815" y="605989"/>
                  <a:pt x="524815" y="603894"/>
                </a:cubicBezTo>
                <a:cubicBezTo>
                  <a:pt x="527197" y="601513"/>
                  <a:pt x="548152" y="580272"/>
                  <a:pt x="548914" y="577605"/>
                </a:cubicBezTo>
                <a:cubicBezTo>
                  <a:pt x="546532" y="578367"/>
                  <a:pt x="503670" y="620182"/>
                  <a:pt x="502336" y="624944"/>
                </a:cubicBezTo>
                <a:close/>
              </a:path>
              <a:path w="3942022" h="4005092">
                <a:moveTo>
                  <a:pt x="520720" y="603132"/>
                </a:moveTo>
                <a:cubicBezTo>
                  <a:pt x="529292" y="594464"/>
                  <a:pt x="538150" y="586177"/>
                  <a:pt x="546247" y="577129"/>
                </a:cubicBezTo>
                <a:cubicBezTo>
                  <a:pt x="545008" y="578081"/>
                  <a:pt x="543961" y="579319"/>
                  <a:pt x="542913" y="580367"/>
                </a:cubicBezTo>
                <a:cubicBezTo>
                  <a:pt x="529387" y="593702"/>
                  <a:pt x="515957" y="607323"/>
                  <a:pt x="502717" y="621134"/>
                </a:cubicBezTo>
                <a:cubicBezTo>
                  <a:pt x="501670" y="622182"/>
                  <a:pt x="500622" y="623230"/>
                  <a:pt x="499669" y="624373"/>
                </a:cubicBezTo>
                <a:cubicBezTo>
                  <a:pt x="506908" y="617419"/>
                  <a:pt x="513671" y="610180"/>
                  <a:pt x="520720" y="603132"/>
                </a:cubicBezTo>
                <a:close/>
              </a:path>
              <a:path w="3942022" h="4005092">
                <a:moveTo>
                  <a:pt x="3700069" y="1052807"/>
                </a:moveTo>
                <a:cubicBezTo>
                  <a:pt x="3709309" y="1069952"/>
                  <a:pt x="3718262" y="1087192"/>
                  <a:pt x="3727025" y="1104528"/>
                </a:cubicBezTo>
                <a:cubicBezTo>
                  <a:pt x="3718453" y="1087573"/>
                  <a:pt x="3706642" y="1064904"/>
                  <a:pt x="3700069" y="1052807"/>
                </a:cubicBezTo>
                <a:close/>
              </a:path>
              <a:path w="3942022" h="4005092">
                <a:moveTo>
                  <a:pt x="3714738" y="1081477"/>
                </a:moveTo>
                <a:cubicBezTo>
                  <a:pt x="3710928" y="1074048"/>
                  <a:pt x="3699403" y="1052140"/>
                  <a:pt x="3696736" y="1049092"/>
                </a:cubicBezTo>
                <a:cubicBezTo>
                  <a:pt x="3696640" y="1049378"/>
                  <a:pt x="3723406" y="1104147"/>
                  <a:pt x="3727311" y="1107671"/>
                </a:cubicBezTo>
                <a:cubicBezTo>
                  <a:pt x="3726644" y="1105004"/>
                  <a:pt x="3720548" y="1092622"/>
                  <a:pt x="3714738" y="1081477"/>
                </a:cubicBezTo>
                <a:close/>
              </a:path>
              <a:path w="3942022" h="4005092">
                <a:moveTo>
                  <a:pt x="3721977" y="1106719"/>
                </a:moveTo>
                <a:cubicBezTo>
                  <a:pt x="3722072" y="1103956"/>
                  <a:pt x="3714833" y="1089097"/>
                  <a:pt x="3710642" y="1080715"/>
                </a:cubicBezTo>
                <a:lnTo>
                  <a:pt x="3710642" y="1080715"/>
                </a:lnTo>
                <a:cubicBezTo>
                  <a:pt x="3703213" y="1066047"/>
                  <a:pt x="3693688" y="1049473"/>
                  <a:pt x="3691402" y="1048140"/>
                </a:cubicBezTo>
                <a:cubicBezTo>
                  <a:pt x="3691306" y="1048140"/>
                  <a:pt x="3691306" y="1048235"/>
                  <a:pt x="3691211" y="1048235"/>
                </a:cubicBezTo>
                <a:cubicBezTo>
                  <a:pt x="3691211" y="1051474"/>
                  <a:pt x="3718072" y="1106052"/>
                  <a:pt x="3721977" y="1106719"/>
                </a:cubicBezTo>
                <a:close/>
              </a:path>
              <a:path w="3942022" h="4005092">
                <a:moveTo>
                  <a:pt x="3712547" y="1105004"/>
                </a:moveTo>
                <a:cubicBezTo>
                  <a:pt x="3713785" y="1101861"/>
                  <a:pt x="3703594" y="1081573"/>
                  <a:pt x="3702451" y="1079287"/>
                </a:cubicBezTo>
                <a:cubicBezTo>
                  <a:pt x="3695116" y="1064713"/>
                  <a:pt x="3685210" y="1047949"/>
                  <a:pt x="3682067" y="1046521"/>
                </a:cubicBezTo>
                <a:cubicBezTo>
                  <a:pt x="3681972" y="1046521"/>
                  <a:pt x="3681877" y="1046616"/>
                  <a:pt x="3681781" y="1046616"/>
                </a:cubicBezTo>
                <a:cubicBezTo>
                  <a:pt x="3679876" y="1051474"/>
                  <a:pt x="3708642" y="1106147"/>
                  <a:pt x="3712547" y="1105004"/>
                </a:cubicBezTo>
                <a:close/>
              </a:path>
              <a:path w="3942022" h="4005092">
                <a:moveTo>
                  <a:pt x="3668637" y="1044139"/>
                </a:moveTo>
                <a:cubicBezTo>
                  <a:pt x="3668542" y="1044139"/>
                  <a:pt x="3668351" y="1044139"/>
                  <a:pt x="3668161" y="1044235"/>
                </a:cubicBezTo>
                <a:cubicBezTo>
                  <a:pt x="3663684" y="1046711"/>
                  <a:pt x="3692259" y="1101956"/>
                  <a:pt x="3698450" y="1102718"/>
                </a:cubicBezTo>
                <a:cubicBezTo>
                  <a:pt x="3701022" y="1103004"/>
                  <a:pt x="3697402" y="1091764"/>
                  <a:pt x="3690164" y="1077096"/>
                </a:cubicBezTo>
                <a:cubicBezTo>
                  <a:pt x="3683877" y="1064523"/>
                  <a:pt x="3673114" y="1045949"/>
                  <a:pt x="3668637" y="1044139"/>
                </a:cubicBezTo>
                <a:close/>
              </a:path>
              <a:path w="3942022" h="4005092">
                <a:moveTo>
                  <a:pt x="3651301" y="1041091"/>
                </a:moveTo>
                <a:cubicBezTo>
                  <a:pt x="3651111" y="1041091"/>
                  <a:pt x="3650920" y="1041091"/>
                  <a:pt x="3650730" y="1041091"/>
                </a:cubicBezTo>
                <a:cubicBezTo>
                  <a:pt x="3645015" y="1043282"/>
                  <a:pt x="3673304" y="1098432"/>
                  <a:pt x="3680639" y="1099575"/>
                </a:cubicBezTo>
                <a:cubicBezTo>
                  <a:pt x="3683972" y="1100051"/>
                  <a:pt x="3680924" y="1088907"/>
                  <a:pt x="3673876" y="1074238"/>
                </a:cubicBezTo>
                <a:cubicBezTo>
                  <a:pt x="3667780" y="1061665"/>
                  <a:pt x="3656731" y="1043092"/>
                  <a:pt x="3651301" y="1041091"/>
                </a:cubicBezTo>
                <a:close/>
              </a:path>
              <a:path w="3942022" h="4005092">
                <a:moveTo>
                  <a:pt x="3629965" y="1037281"/>
                </a:moveTo>
                <a:cubicBezTo>
                  <a:pt x="3629775" y="1037281"/>
                  <a:pt x="3629489" y="1037281"/>
                  <a:pt x="3629299" y="1037281"/>
                </a:cubicBezTo>
                <a:cubicBezTo>
                  <a:pt x="3621774" y="1039282"/>
                  <a:pt x="3646920" y="1090336"/>
                  <a:pt x="3657969" y="1095384"/>
                </a:cubicBezTo>
                <a:cubicBezTo>
                  <a:pt x="3663112" y="1097765"/>
                  <a:pt x="3661112" y="1086621"/>
                  <a:pt x="3653587" y="1070619"/>
                </a:cubicBezTo>
                <a:cubicBezTo>
                  <a:pt x="3647587" y="1058141"/>
                  <a:pt x="3636347" y="1039472"/>
                  <a:pt x="3629965" y="1037281"/>
                </a:cubicBezTo>
                <a:close/>
              </a:path>
              <a:path w="3942022" h="4005092">
                <a:moveTo>
                  <a:pt x="3604629" y="1032900"/>
                </a:moveTo>
                <a:cubicBezTo>
                  <a:pt x="3604343" y="1032900"/>
                  <a:pt x="3604057" y="1032805"/>
                  <a:pt x="3603772" y="1032900"/>
                </a:cubicBezTo>
                <a:cubicBezTo>
                  <a:pt x="3594532" y="1034614"/>
                  <a:pt x="3619202" y="1085573"/>
                  <a:pt x="3631775" y="1090907"/>
                </a:cubicBezTo>
                <a:cubicBezTo>
                  <a:pt x="3637585" y="1093384"/>
                  <a:pt x="3636442" y="1082430"/>
                  <a:pt x="3629108" y="1066428"/>
                </a:cubicBezTo>
                <a:cubicBezTo>
                  <a:pt x="3623298" y="1053855"/>
                  <a:pt x="3611963" y="1035186"/>
                  <a:pt x="3604629" y="1032900"/>
                </a:cubicBezTo>
                <a:close/>
              </a:path>
              <a:path w="3942022" h="4005092">
                <a:moveTo>
                  <a:pt x="3575197" y="1027661"/>
                </a:moveTo>
                <a:cubicBezTo>
                  <a:pt x="3574625" y="1027661"/>
                  <a:pt x="3573863" y="1027661"/>
                  <a:pt x="3573387" y="1027852"/>
                </a:cubicBezTo>
                <a:cubicBezTo>
                  <a:pt x="3565100" y="1032328"/>
                  <a:pt x="3588436" y="1080239"/>
                  <a:pt x="3601486" y="1085383"/>
                </a:cubicBezTo>
                <a:cubicBezTo>
                  <a:pt x="3608058" y="1087954"/>
                  <a:pt x="3607677" y="1077191"/>
                  <a:pt x="3600628" y="1061284"/>
                </a:cubicBezTo>
                <a:cubicBezTo>
                  <a:pt x="3595104" y="1048902"/>
                  <a:pt x="3583579" y="1030138"/>
                  <a:pt x="3575197" y="1027661"/>
                </a:cubicBezTo>
                <a:close/>
              </a:path>
              <a:path w="3942022" h="4005092">
                <a:moveTo>
                  <a:pt x="3541954" y="1021851"/>
                </a:moveTo>
                <a:cubicBezTo>
                  <a:pt x="3541383" y="1021851"/>
                  <a:pt x="3540431" y="1021756"/>
                  <a:pt x="3539859" y="1022041"/>
                </a:cubicBezTo>
                <a:cubicBezTo>
                  <a:pt x="3530048" y="1026232"/>
                  <a:pt x="3552813" y="1074048"/>
                  <a:pt x="3567196" y="1079477"/>
                </a:cubicBezTo>
                <a:cubicBezTo>
                  <a:pt x="3574435" y="1082239"/>
                  <a:pt x="3574911" y="1071571"/>
                  <a:pt x="3568148" y="1055665"/>
                </a:cubicBezTo>
                <a:cubicBezTo>
                  <a:pt x="3562909" y="1043187"/>
                  <a:pt x="3551289" y="1024518"/>
                  <a:pt x="3541954" y="1021851"/>
                </a:cubicBezTo>
                <a:close/>
              </a:path>
              <a:path w="3942022" h="4005092">
                <a:moveTo>
                  <a:pt x="3504616" y="1015279"/>
                </a:moveTo>
                <a:cubicBezTo>
                  <a:pt x="3503950" y="1015183"/>
                  <a:pt x="3502902" y="1015183"/>
                  <a:pt x="3502235" y="1015374"/>
                </a:cubicBezTo>
                <a:cubicBezTo>
                  <a:pt x="3490805" y="1019279"/>
                  <a:pt x="3512903" y="1066999"/>
                  <a:pt x="3528715" y="1072714"/>
                </a:cubicBezTo>
                <a:cubicBezTo>
                  <a:pt x="3536620" y="1075572"/>
                  <a:pt x="3537954" y="1064999"/>
                  <a:pt x="3531477" y="1049283"/>
                </a:cubicBezTo>
                <a:cubicBezTo>
                  <a:pt x="3526619" y="1036805"/>
                  <a:pt x="3514903" y="1018041"/>
                  <a:pt x="3504616" y="1015279"/>
                </a:cubicBezTo>
                <a:close/>
              </a:path>
              <a:path w="3942022" h="4005092">
                <a:moveTo>
                  <a:pt x="3484709" y="1064428"/>
                </a:moveTo>
                <a:cubicBezTo>
                  <a:pt x="3494615" y="1069381"/>
                  <a:pt x="3497568" y="1058903"/>
                  <a:pt x="3491091" y="1042044"/>
                </a:cubicBezTo>
                <a:cubicBezTo>
                  <a:pt x="3486328" y="1029661"/>
                  <a:pt x="3474613" y="1010992"/>
                  <a:pt x="3463278" y="1007944"/>
                </a:cubicBezTo>
                <a:cubicBezTo>
                  <a:pt x="3462516" y="1007849"/>
                  <a:pt x="3461468" y="1007754"/>
                  <a:pt x="3460706" y="1008040"/>
                </a:cubicBezTo>
                <a:cubicBezTo>
                  <a:pt x="3448038" y="1011659"/>
                  <a:pt x="3466612" y="1055474"/>
                  <a:pt x="3484709" y="1064428"/>
                </a:cubicBezTo>
                <a:close/>
              </a:path>
              <a:path w="3942022" h="4005092">
                <a:moveTo>
                  <a:pt x="3446514" y="1034138"/>
                </a:moveTo>
                <a:cubicBezTo>
                  <a:pt x="3442132" y="1021851"/>
                  <a:pt x="3430322" y="1003087"/>
                  <a:pt x="3418034" y="999943"/>
                </a:cubicBezTo>
                <a:cubicBezTo>
                  <a:pt x="3417177" y="999848"/>
                  <a:pt x="3416034" y="999753"/>
                  <a:pt x="3415177" y="999943"/>
                </a:cubicBezTo>
                <a:cubicBezTo>
                  <a:pt x="3400984" y="1003277"/>
                  <a:pt x="3418606" y="1046902"/>
                  <a:pt x="3437941" y="1056141"/>
                </a:cubicBezTo>
                <a:cubicBezTo>
                  <a:pt x="3448609" y="1061284"/>
                  <a:pt x="3452610" y="1050997"/>
                  <a:pt x="3446514" y="1034138"/>
                </a:cubicBezTo>
                <a:close/>
              </a:path>
              <a:path w="3942022" h="4005092">
                <a:moveTo>
                  <a:pt x="3258586" y="971845"/>
                </a:moveTo>
                <a:cubicBezTo>
                  <a:pt x="3257062" y="971654"/>
                  <a:pt x="3255157" y="971464"/>
                  <a:pt x="3253252" y="972035"/>
                </a:cubicBezTo>
                <a:cubicBezTo>
                  <a:pt x="3238012" y="976988"/>
                  <a:pt x="3250775" y="1014898"/>
                  <a:pt x="3271444" y="1026137"/>
                </a:cubicBezTo>
                <a:cubicBezTo>
                  <a:pt x="3285160" y="1033662"/>
                  <a:pt x="3293542" y="1023946"/>
                  <a:pt x="3288590" y="1006230"/>
                </a:cubicBezTo>
                <a:cubicBezTo>
                  <a:pt x="3285256" y="994228"/>
                  <a:pt x="3273731" y="975559"/>
                  <a:pt x="3258586" y="971845"/>
                </a:cubicBezTo>
                <a:close/>
              </a:path>
              <a:path w="3942022" h="4005092">
                <a:moveTo>
                  <a:pt x="3197721" y="961081"/>
                </a:moveTo>
                <a:cubicBezTo>
                  <a:pt x="3196102" y="960891"/>
                  <a:pt x="3194006" y="960700"/>
                  <a:pt x="3192006" y="961272"/>
                </a:cubicBezTo>
                <a:cubicBezTo>
                  <a:pt x="3176290" y="965749"/>
                  <a:pt x="3185910" y="1000610"/>
                  <a:pt x="3206484" y="1013850"/>
                </a:cubicBezTo>
                <a:cubicBezTo>
                  <a:pt x="3221819" y="1023661"/>
                  <a:pt x="3232582" y="1014421"/>
                  <a:pt x="3227915" y="995657"/>
                </a:cubicBezTo>
                <a:cubicBezTo>
                  <a:pt x="3224867" y="983560"/>
                  <a:pt x="3213532" y="964891"/>
                  <a:pt x="3197721" y="961081"/>
                </a:cubicBezTo>
                <a:close/>
              </a:path>
              <a:path w="3942022" h="4005092">
                <a:moveTo>
                  <a:pt x="2924925" y="914218"/>
                </a:moveTo>
                <a:cubicBezTo>
                  <a:pt x="2906732" y="918028"/>
                  <a:pt x="2910161" y="949175"/>
                  <a:pt x="2930449" y="964034"/>
                </a:cubicBezTo>
                <a:cubicBezTo>
                  <a:pt x="2946928" y="976131"/>
                  <a:pt x="2963025" y="967844"/>
                  <a:pt x="2960644" y="948508"/>
                </a:cubicBezTo>
                <a:cubicBezTo>
                  <a:pt x="2959215" y="936793"/>
                  <a:pt x="2949214" y="918314"/>
                  <a:pt x="2931497" y="914123"/>
                </a:cubicBezTo>
                <a:cubicBezTo>
                  <a:pt x="2929687" y="913933"/>
                  <a:pt x="2927401" y="913647"/>
                  <a:pt x="2924925" y="914218"/>
                </a:cubicBezTo>
                <a:close/>
              </a:path>
              <a:path w="3942022" h="4005092">
                <a:moveTo>
                  <a:pt x="2855869" y="901360"/>
                </a:moveTo>
                <a:cubicBezTo>
                  <a:pt x="2836057" y="902598"/>
                  <a:pt x="2835676" y="932697"/>
                  <a:pt x="2855297" y="949366"/>
                </a:cubicBezTo>
                <a:cubicBezTo>
                  <a:pt x="2872252" y="963844"/>
                  <a:pt x="2891016" y="956414"/>
                  <a:pt x="2889206" y="935840"/>
                </a:cubicBezTo>
                <a:cubicBezTo>
                  <a:pt x="2888158" y="924124"/>
                  <a:pt x="2878633" y="905836"/>
                  <a:pt x="2860536" y="901550"/>
                </a:cubicBezTo>
                <a:cubicBezTo>
                  <a:pt x="2859107" y="901455"/>
                  <a:pt x="2857202" y="901264"/>
                  <a:pt x="2855869" y="901360"/>
                </a:cubicBezTo>
                <a:close/>
              </a:path>
              <a:path w="3942022" h="4005092">
                <a:moveTo>
                  <a:pt x="1492841" y="689714"/>
                </a:moveTo>
                <a:cubicBezTo>
                  <a:pt x="1499509" y="679332"/>
                  <a:pt x="1501033" y="662949"/>
                  <a:pt x="1483697" y="658948"/>
                </a:cubicBezTo>
                <a:cubicBezTo>
                  <a:pt x="1461028" y="656186"/>
                  <a:pt x="1439692" y="678951"/>
                  <a:pt x="1443406" y="695334"/>
                </a:cubicBezTo>
                <a:cubicBezTo>
                  <a:pt x="1447788" y="714479"/>
                  <a:pt x="1479125" y="710955"/>
                  <a:pt x="1492841" y="689714"/>
                </a:cubicBezTo>
                <a:close/>
              </a:path>
              <a:path w="3942022" h="4005092">
                <a:moveTo>
                  <a:pt x="1419784" y="676855"/>
                </a:moveTo>
                <a:cubicBezTo>
                  <a:pt x="1426357" y="667235"/>
                  <a:pt x="1430071" y="650566"/>
                  <a:pt x="1412260" y="646375"/>
                </a:cubicBezTo>
                <a:cubicBezTo>
                  <a:pt x="1390066" y="643708"/>
                  <a:pt x="1367968" y="666283"/>
                  <a:pt x="1370826" y="682570"/>
                </a:cubicBezTo>
                <a:cubicBezTo>
                  <a:pt x="1374255" y="701620"/>
                  <a:pt x="1405402" y="698001"/>
                  <a:pt x="1419784" y="676855"/>
                </a:cubicBezTo>
                <a:close/>
              </a:path>
              <a:path w="3942022" h="4005092">
                <a:moveTo>
                  <a:pt x="1348633" y="664282"/>
                </a:moveTo>
                <a:cubicBezTo>
                  <a:pt x="1356062" y="654091"/>
                  <a:pt x="1359015" y="637898"/>
                  <a:pt x="1342537" y="633993"/>
                </a:cubicBezTo>
                <a:cubicBezTo>
                  <a:pt x="1320820" y="631421"/>
                  <a:pt x="1297960" y="653900"/>
                  <a:pt x="1300150" y="669997"/>
                </a:cubicBezTo>
                <a:cubicBezTo>
                  <a:pt x="1302627" y="688857"/>
                  <a:pt x="1333393" y="685237"/>
                  <a:pt x="1348633" y="664282"/>
                </a:cubicBezTo>
                <a:close/>
              </a:path>
              <a:path w="3942022" h="4005092">
                <a:moveTo>
                  <a:pt x="1231285" y="657805"/>
                </a:moveTo>
                <a:cubicBezTo>
                  <a:pt x="1232809" y="676474"/>
                  <a:pt x="1263289" y="672760"/>
                  <a:pt x="1279100" y="651995"/>
                </a:cubicBezTo>
                <a:lnTo>
                  <a:pt x="1279100" y="651995"/>
                </a:lnTo>
                <a:cubicBezTo>
                  <a:pt x="1286815" y="641803"/>
                  <a:pt x="1290625" y="625801"/>
                  <a:pt x="1274623" y="621991"/>
                </a:cubicBezTo>
                <a:cubicBezTo>
                  <a:pt x="1253383" y="619515"/>
                  <a:pt x="1229951" y="641899"/>
                  <a:pt x="1231285" y="657805"/>
                </a:cubicBezTo>
                <a:close/>
              </a:path>
              <a:path w="3942022" h="4005092">
                <a:moveTo>
                  <a:pt x="1164705" y="647995"/>
                </a:moveTo>
                <a:cubicBezTo>
                  <a:pt x="1167467" y="664473"/>
                  <a:pt x="1195852" y="659615"/>
                  <a:pt x="1211568" y="640089"/>
                </a:cubicBezTo>
                <a:cubicBezTo>
                  <a:pt x="1219093" y="630659"/>
                  <a:pt x="1224998" y="614276"/>
                  <a:pt x="1208806" y="610371"/>
                </a:cubicBezTo>
                <a:cubicBezTo>
                  <a:pt x="1187089" y="607894"/>
                  <a:pt x="1162038" y="632183"/>
                  <a:pt x="1164705" y="647995"/>
                </a:cubicBezTo>
                <a:close/>
              </a:path>
              <a:path w="3942022" h="4005092">
                <a:moveTo>
                  <a:pt x="1144893" y="599131"/>
                </a:moveTo>
                <a:cubicBezTo>
                  <a:pt x="1123843" y="596750"/>
                  <a:pt x="1098220" y="620944"/>
                  <a:pt x="1100030" y="636565"/>
                </a:cubicBezTo>
                <a:cubicBezTo>
                  <a:pt x="1101840" y="652757"/>
                  <a:pt x="1129939" y="647899"/>
                  <a:pt x="1146131" y="628564"/>
                </a:cubicBezTo>
                <a:cubicBezTo>
                  <a:pt x="1154513" y="618467"/>
                  <a:pt x="1159657" y="602751"/>
                  <a:pt x="1144893" y="599131"/>
                </a:cubicBezTo>
                <a:close/>
              </a:path>
              <a:path w="3942022" h="4005092">
                <a:moveTo>
                  <a:pt x="1037737" y="625611"/>
                </a:moveTo>
                <a:cubicBezTo>
                  <a:pt x="1038594" y="641708"/>
                  <a:pt x="1066121" y="636660"/>
                  <a:pt x="1082980" y="617419"/>
                </a:cubicBezTo>
                <a:lnTo>
                  <a:pt x="1082980" y="617419"/>
                </a:lnTo>
                <a:cubicBezTo>
                  <a:pt x="1091743" y="607418"/>
                  <a:pt x="1097649" y="591797"/>
                  <a:pt x="1083361" y="588273"/>
                </a:cubicBezTo>
                <a:cubicBezTo>
                  <a:pt x="1063168" y="585987"/>
                  <a:pt x="1036879" y="610180"/>
                  <a:pt x="1037737" y="625611"/>
                </a:cubicBezTo>
                <a:close/>
              </a:path>
              <a:path w="3942022" h="4005092">
                <a:moveTo>
                  <a:pt x="969538" y="568270"/>
                </a:moveTo>
                <a:cubicBezTo>
                  <a:pt x="950488" y="566270"/>
                  <a:pt x="922389" y="592464"/>
                  <a:pt x="923056" y="607228"/>
                </a:cubicBezTo>
                <a:cubicBezTo>
                  <a:pt x="923722" y="620944"/>
                  <a:pt x="948106" y="614848"/>
                  <a:pt x="965156" y="596750"/>
                </a:cubicBezTo>
                <a:cubicBezTo>
                  <a:pt x="974395" y="586749"/>
                  <a:pt x="981920" y="571414"/>
                  <a:pt x="969538" y="568270"/>
                </a:cubicBezTo>
                <a:close/>
              </a:path>
              <a:path w="3942022" h="4005092">
                <a:moveTo>
                  <a:pt x="918674" y="559222"/>
                </a:moveTo>
                <a:cubicBezTo>
                  <a:pt x="900958" y="557507"/>
                  <a:pt x="872383" y="583510"/>
                  <a:pt x="871906" y="598084"/>
                </a:cubicBezTo>
                <a:cubicBezTo>
                  <a:pt x="871430" y="611609"/>
                  <a:pt x="894766" y="605323"/>
                  <a:pt x="912292" y="587320"/>
                </a:cubicBezTo>
                <a:lnTo>
                  <a:pt x="912292" y="587320"/>
                </a:lnTo>
                <a:cubicBezTo>
                  <a:pt x="921722" y="577414"/>
                  <a:pt x="930009" y="562270"/>
                  <a:pt x="918674" y="559222"/>
                </a:cubicBezTo>
                <a:close/>
              </a:path>
              <a:path w="3942022" h="4005092">
                <a:moveTo>
                  <a:pt x="871716" y="551030"/>
                </a:moveTo>
                <a:cubicBezTo>
                  <a:pt x="854476" y="549411"/>
                  <a:pt x="824186" y="577986"/>
                  <a:pt x="824567" y="591416"/>
                </a:cubicBezTo>
                <a:cubicBezTo>
                  <a:pt x="824948" y="602846"/>
                  <a:pt x="846189" y="595893"/>
                  <a:pt x="863143" y="578748"/>
                </a:cubicBezTo>
                <a:lnTo>
                  <a:pt x="863143" y="578748"/>
                </a:lnTo>
                <a:cubicBezTo>
                  <a:pt x="872287" y="569509"/>
                  <a:pt x="882574" y="553983"/>
                  <a:pt x="871716" y="551030"/>
                </a:cubicBezTo>
                <a:close/>
              </a:path>
              <a:path w="3942022" h="4005092">
                <a:moveTo>
                  <a:pt x="828853" y="543410"/>
                </a:moveTo>
                <a:cubicBezTo>
                  <a:pt x="813042" y="542077"/>
                  <a:pt x="782276" y="570556"/>
                  <a:pt x="781514" y="583701"/>
                </a:cubicBezTo>
                <a:cubicBezTo>
                  <a:pt x="780847" y="594940"/>
                  <a:pt x="801231" y="587797"/>
                  <a:pt x="818471" y="570747"/>
                </a:cubicBezTo>
                <a:cubicBezTo>
                  <a:pt x="828377" y="561031"/>
                  <a:pt x="838093" y="546077"/>
                  <a:pt x="828853" y="543410"/>
                </a:cubicBezTo>
                <a:close/>
              </a:path>
              <a:path w="3942022" h="4005092">
                <a:moveTo>
                  <a:pt x="789991" y="536552"/>
                </a:moveTo>
                <a:cubicBezTo>
                  <a:pt x="774847" y="535409"/>
                  <a:pt x="742176" y="566270"/>
                  <a:pt x="742366" y="578176"/>
                </a:cubicBezTo>
                <a:cubicBezTo>
                  <a:pt x="742462" y="587416"/>
                  <a:pt x="760940" y="579700"/>
                  <a:pt x="777704" y="563603"/>
                </a:cubicBezTo>
                <a:cubicBezTo>
                  <a:pt x="787801" y="553888"/>
                  <a:pt x="798278" y="539029"/>
                  <a:pt x="789991" y="536552"/>
                </a:cubicBezTo>
                <a:close/>
              </a:path>
              <a:path w="3942022" h="4005092">
                <a:moveTo>
                  <a:pt x="707410" y="571985"/>
                </a:moveTo>
                <a:cubicBezTo>
                  <a:pt x="706552" y="580939"/>
                  <a:pt x="724174" y="573223"/>
                  <a:pt x="741033" y="557126"/>
                </a:cubicBezTo>
                <a:cubicBezTo>
                  <a:pt x="750558" y="548077"/>
                  <a:pt x="762845" y="532837"/>
                  <a:pt x="755225" y="530456"/>
                </a:cubicBezTo>
                <a:cubicBezTo>
                  <a:pt x="741509" y="529504"/>
                  <a:pt x="708457" y="560269"/>
                  <a:pt x="707410" y="571985"/>
                </a:cubicBezTo>
                <a:close/>
              </a:path>
              <a:path w="3942022" h="4005092">
                <a:moveTo>
                  <a:pt x="724459" y="525027"/>
                </a:moveTo>
                <a:cubicBezTo>
                  <a:pt x="711220" y="524360"/>
                  <a:pt x="676453" y="557602"/>
                  <a:pt x="676358" y="567699"/>
                </a:cubicBezTo>
                <a:cubicBezTo>
                  <a:pt x="676263" y="574652"/>
                  <a:pt x="692551" y="566461"/>
                  <a:pt x="708553" y="551411"/>
                </a:cubicBezTo>
                <a:cubicBezTo>
                  <a:pt x="718840" y="541696"/>
                  <a:pt x="730651" y="527122"/>
                  <a:pt x="724459" y="525027"/>
                </a:cubicBezTo>
                <a:close/>
              </a:path>
              <a:path w="3942022" h="4005092">
                <a:moveTo>
                  <a:pt x="649402" y="563889"/>
                </a:moveTo>
                <a:cubicBezTo>
                  <a:pt x="650069" y="569032"/>
                  <a:pt x="664642" y="560650"/>
                  <a:pt x="680073" y="546363"/>
                </a:cubicBezTo>
                <a:lnTo>
                  <a:pt x="680073" y="546363"/>
                </a:lnTo>
                <a:cubicBezTo>
                  <a:pt x="689788" y="537314"/>
                  <a:pt x="703123" y="522265"/>
                  <a:pt x="697694" y="520264"/>
                </a:cubicBezTo>
                <a:cubicBezTo>
                  <a:pt x="685121" y="519883"/>
                  <a:pt x="648450" y="555888"/>
                  <a:pt x="649402" y="563889"/>
                </a:cubicBezTo>
                <a:close/>
              </a:path>
              <a:path w="3942022" h="4005092">
                <a:moveTo>
                  <a:pt x="626542" y="559793"/>
                </a:moveTo>
                <a:cubicBezTo>
                  <a:pt x="626352" y="564746"/>
                  <a:pt x="640258" y="556269"/>
                  <a:pt x="655689" y="542077"/>
                </a:cubicBezTo>
                <a:cubicBezTo>
                  <a:pt x="665500" y="533028"/>
                  <a:pt x="679406" y="518074"/>
                  <a:pt x="675025" y="516264"/>
                </a:cubicBezTo>
                <a:cubicBezTo>
                  <a:pt x="664547" y="516169"/>
                  <a:pt x="626828" y="552364"/>
                  <a:pt x="626542" y="559793"/>
                </a:cubicBezTo>
                <a:close/>
              </a:path>
              <a:path w="3942022" h="4005092">
                <a:moveTo>
                  <a:pt x="607683" y="557126"/>
                </a:moveTo>
                <a:cubicBezTo>
                  <a:pt x="608159" y="560269"/>
                  <a:pt x="620827" y="551697"/>
                  <a:pt x="635401" y="538457"/>
                </a:cubicBezTo>
                <a:cubicBezTo>
                  <a:pt x="645211" y="529408"/>
                  <a:pt x="659594" y="514549"/>
                  <a:pt x="656260" y="512930"/>
                </a:cubicBezTo>
                <a:cubicBezTo>
                  <a:pt x="646259" y="513216"/>
                  <a:pt x="606921" y="552268"/>
                  <a:pt x="607683" y="557126"/>
                </a:cubicBezTo>
                <a:close/>
              </a:path>
              <a:path w="3942022" h="4005092">
                <a:moveTo>
                  <a:pt x="592919" y="554935"/>
                </a:moveTo>
                <a:cubicBezTo>
                  <a:pt x="595300" y="556364"/>
                  <a:pt x="611112" y="542934"/>
                  <a:pt x="619113" y="535600"/>
                </a:cubicBezTo>
                <a:cubicBezTo>
                  <a:pt x="627114" y="528265"/>
                  <a:pt x="642163" y="513692"/>
                  <a:pt x="641782" y="510549"/>
                </a:cubicBezTo>
                <a:cubicBezTo>
                  <a:pt x="641687" y="510454"/>
                  <a:pt x="641592" y="510454"/>
                  <a:pt x="641497" y="510358"/>
                </a:cubicBezTo>
                <a:cubicBezTo>
                  <a:pt x="634543" y="510930"/>
                  <a:pt x="592252" y="549601"/>
                  <a:pt x="592919" y="554935"/>
                </a:cubicBezTo>
                <a:close/>
              </a:path>
              <a:path w="3942022" h="4005092">
                <a:moveTo>
                  <a:pt x="582251" y="553221"/>
                </a:moveTo>
                <a:cubicBezTo>
                  <a:pt x="585775" y="552649"/>
                  <a:pt x="604825" y="535409"/>
                  <a:pt x="606921" y="533504"/>
                </a:cubicBezTo>
                <a:cubicBezTo>
                  <a:pt x="609397" y="531218"/>
                  <a:pt x="631210" y="511311"/>
                  <a:pt x="630829" y="508549"/>
                </a:cubicBezTo>
                <a:cubicBezTo>
                  <a:pt x="627209" y="509025"/>
                  <a:pt x="581489" y="548363"/>
                  <a:pt x="582251" y="553221"/>
                </a:cubicBezTo>
                <a:close/>
              </a:path>
              <a:path w="3942022" h="4005092">
                <a:moveTo>
                  <a:pt x="575393" y="552078"/>
                </a:moveTo>
                <a:cubicBezTo>
                  <a:pt x="577679" y="551316"/>
                  <a:pt x="595300" y="535314"/>
                  <a:pt x="598825" y="532075"/>
                </a:cubicBezTo>
                <a:cubicBezTo>
                  <a:pt x="602920" y="528361"/>
                  <a:pt x="623209" y="509787"/>
                  <a:pt x="624066" y="507310"/>
                </a:cubicBezTo>
                <a:cubicBezTo>
                  <a:pt x="621494" y="508168"/>
                  <a:pt x="577203" y="547125"/>
                  <a:pt x="575393" y="552078"/>
                </a:cubicBezTo>
                <a:close/>
              </a:path>
              <a:path w="3942022" h="4005092">
                <a:moveTo>
                  <a:pt x="621494" y="506834"/>
                </a:moveTo>
                <a:cubicBezTo>
                  <a:pt x="620256" y="507787"/>
                  <a:pt x="619113" y="508834"/>
                  <a:pt x="617970" y="509882"/>
                </a:cubicBezTo>
                <a:lnTo>
                  <a:pt x="575965" y="548363"/>
                </a:lnTo>
                <a:cubicBezTo>
                  <a:pt x="574917" y="549411"/>
                  <a:pt x="573774" y="550363"/>
                  <a:pt x="572821" y="551411"/>
                </a:cubicBezTo>
                <a:cubicBezTo>
                  <a:pt x="580346" y="544934"/>
                  <a:pt x="587490" y="538076"/>
                  <a:pt x="594824" y="531313"/>
                </a:cubicBezTo>
                <a:cubicBezTo>
                  <a:pt x="603778" y="523217"/>
                  <a:pt x="613017" y="515407"/>
                  <a:pt x="621494" y="506834"/>
                </a:cubicBezTo>
                <a:close/>
              </a:path>
              <a:path w="3942022" h="4005092">
                <a:moveTo>
                  <a:pt x="3648920" y="963367"/>
                </a:moveTo>
                <a:cubicBezTo>
                  <a:pt x="3659017" y="979941"/>
                  <a:pt x="3668827" y="996705"/>
                  <a:pt x="3678448" y="1013564"/>
                </a:cubicBezTo>
                <a:cubicBezTo>
                  <a:pt x="3668542" y="996419"/>
                  <a:pt x="3656064" y="975274"/>
                  <a:pt x="3648920" y="963367"/>
                </a:cubicBezTo>
                <a:close/>
              </a:path>
              <a:path w="3942022" h="4005092">
                <a:moveTo>
                  <a:pt x="3665017" y="991276"/>
                </a:moveTo>
                <a:cubicBezTo>
                  <a:pt x="3656921" y="977369"/>
                  <a:pt x="3646920" y="960986"/>
                  <a:pt x="3645491" y="959843"/>
                </a:cubicBezTo>
                <a:cubicBezTo>
                  <a:pt x="3645491" y="960129"/>
                  <a:pt x="3675019" y="1013374"/>
                  <a:pt x="3678924" y="1016707"/>
                </a:cubicBezTo>
                <a:cubicBezTo>
                  <a:pt x="3678067" y="1014136"/>
                  <a:pt x="3671114" y="1001658"/>
                  <a:pt x="3665017" y="991276"/>
                </a:cubicBezTo>
                <a:close/>
              </a:path>
              <a:path w="3942022" h="4005092">
                <a:moveTo>
                  <a:pt x="3673781" y="1015755"/>
                </a:moveTo>
                <a:cubicBezTo>
                  <a:pt x="3673685" y="1013088"/>
                  <a:pt x="3665684" y="998610"/>
                  <a:pt x="3661017" y="990514"/>
                </a:cubicBezTo>
                <a:cubicBezTo>
                  <a:pt x="3652825" y="976226"/>
                  <a:pt x="3642539" y="960129"/>
                  <a:pt x="3640348" y="958891"/>
                </a:cubicBezTo>
                <a:cubicBezTo>
                  <a:pt x="3640348" y="958891"/>
                  <a:pt x="3640252" y="958986"/>
                  <a:pt x="3640157" y="958986"/>
                </a:cubicBezTo>
                <a:cubicBezTo>
                  <a:pt x="3640348" y="962415"/>
                  <a:pt x="3669685" y="1014993"/>
                  <a:pt x="3673781" y="1015755"/>
                </a:cubicBezTo>
                <a:close/>
              </a:path>
              <a:path w="3942022" h="4005092">
                <a:moveTo>
                  <a:pt x="3664636" y="1014136"/>
                </a:moveTo>
                <a:cubicBezTo>
                  <a:pt x="3665589" y="1011088"/>
                  <a:pt x="3654445" y="991371"/>
                  <a:pt x="3653111" y="989180"/>
                </a:cubicBezTo>
                <a:cubicBezTo>
                  <a:pt x="3645015" y="974988"/>
                  <a:pt x="3634347" y="958795"/>
                  <a:pt x="3631299" y="957367"/>
                </a:cubicBezTo>
                <a:cubicBezTo>
                  <a:pt x="3631204" y="957367"/>
                  <a:pt x="3631108" y="957462"/>
                  <a:pt x="3631013" y="957462"/>
                </a:cubicBezTo>
                <a:cubicBezTo>
                  <a:pt x="3629775" y="962034"/>
                  <a:pt x="3661207" y="1015183"/>
                  <a:pt x="3664636" y="1014136"/>
                </a:cubicBezTo>
                <a:close/>
              </a:path>
              <a:path w="3942022" h="4005092">
                <a:moveTo>
                  <a:pt x="3618535" y="955081"/>
                </a:moveTo>
                <a:cubicBezTo>
                  <a:pt x="3618440" y="955081"/>
                  <a:pt x="3618250" y="955081"/>
                  <a:pt x="3618154" y="955176"/>
                </a:cubicBezTo>
                <a:cubicBezTo>
                  <a:pt x="3615202" y="959653"/>
                  <a:pt x="3646444" y="1012612"/>
                  <a:pt x="3651682" y="1011945"/>
                </a:cubicBezTo>
                <a:cubicBezTo>
                  <a:pt x="3653683" y="1009087"/>
                  <a:pt x="3642729" y="989371"/>
                  <a:pt x="3641491" y="987180"/>
                </a:cubicBezTo>
                <a:cubicBezTo>
                  <a:pt x="3633490" y="972892"/>
                  <a:pt x="3622441" y="956605"/>
                  <a:pt x="3618535" y="955081"/>
                </a:cubicBezTo>
                <a:close/>
              </a:path>
              <a:path w="3942022" h="4005092">
                <a:moveTo>
                  <a:pt x="3601867" y="952128"/>
                </a:moveTo>
                <a:cubicBezTo>
                  <a:pt x="3601676" y="952128"/>
                  <a:pt x="3601486" y="952128"/>
                  <a:pt x="3601295" y="952128"/>
                </a:cubicBezTo>
                <a:cubicBezTo>
                  <a:pt x="3596152" y="954319"/>
                  <a:pt x="3627013" y="1007849"/>
                  <a:pt x="3634061" y="1008897"/>
                </a:cubicBezTo>
                <a:cubicBezTo>
                  <a:pt x="3637204" y="1009373"/>
                  <a:pt x="3633585" y="998515"/>
                  <a:pt x="3625774" y="984322"/>
                </a:cubicBezTo>
                <a:cubicBezTo>
                  <a:pt x="3617964" y="970130"/>
                  <a:pt x="3606629" y="953842"/>
                  <a:pt x="3601867" y="952128"/>
                </a:cubicBezTo>
                <a:close/>
              </a:path>
              <a:path w="3942022" h="4005092">
                <a:moveTo>
                  <a:pt x="3581388" y="948508"/>
                </a:moveTo>
                <a:cubicBezTo>
                  <a:pt x="3581007" y="948508"/>
                  <a:pt x="3580531" y="948604"/>
                  <a:pt x="3580245" y="948794"/>
                </a:cubicBezTo>
                <a:cubicBezTo>
                  <a:pt x="3575482" y="953842"/>
                  <a:pt x="3604629" y="1003849"/>
                  <a:pt x="3613011" y="1005182"/>
                </a:cubicBezTo>
                <a:cubicBezTo>
                  <a:pt x="3616821" y="1005754"/>
                  <a:pt x="3613868" y="995086"/>
                  <a:pt x="3606248" y="980893"/>
                </a:cubicBezTo>
                <a:cubicBezTo>
                  <a:pt x="3599676" y="968701"/>
                  <a:pt x="3587674" y="950604"/>
                  <a:pt x="3581388" y="948508"/>
                </a:cubicBezTo>
                <a:close/>
              </a:path>
              <a:path w="3942022" h="4005092">
                <a:moveTo>
                  <a:pt x="3557194" y="944222"/>
                </a:moveTo>
                <a:cubicBezTo>
                  <a:pt x="3556909" y="944222"/>
                  <a:pt x="3556623" y="944127"/>
                  <a:pt x="3556432" y="944222"/>
                </a:cubicBezTo>
                <a:cubicBezTo>
                  <a:pt x="3547955" y="945937"/>
                  <a:pt x="3574911" y="995371"/>
                  <a:pt x="3587198" y="1000515"/>
                </a:cubicBezTo>
                <a:cubicBezTo>
                  <a:pt x="3592913" y="1002896"/>
                  <a:pt x="3591008" y="992228"/>
                  <a:pt x="3582912" y="976798"/>
                </a:cubicBezTo>
                <a:cubicBezTo>
                  <a:pt x="3576435" y="964606"/>
                  <a:pt x="3564338" y="946508"/>
                  <a:pt x="3557194" y="944222"/>
                </a:cubicBezTo>
                <a:close/>
              </a:path>
              <a:path w="3942022" h="4005092">
                <a:moveTo>
                  <a:pt x="3529000" y="939269"/>
                </a:moveTo>
                <a:cubicBezTo>
                  <a:pt x="3528524" y="939269"/>
                  <a:pt x="3527762" y="939269"/>
                  <a:pt x="3527381" y="939460"/>
                </a:cubicBezTo>
                <a:cubicBezTo>
                  <a:pt x="3519952" y="943936"/>
                  <a:pt x="3545479" y="990418"/>
                  <a:pt x="3558052" y="995276"/>
                </a:cubicBezTo>
                <a:cubicBezTo>
                  <a:pt x="3564433" y="997753"/>
                  <a:pt x="3563386" y="987275"/>
                  <a:pt x="3555575" y="971845"/>
                </a:cubicBezTo>
                <a:cubicBezTo>
                  <a:pt x="3549479" y="959843"/>
                  <a:pt x="3537192" y="941650"/>
                  <a:pt x="3529000" y="939269"/>
                </a:cubicBezTo>
                <a:close/>
              </a:path>
              <a:path w="3942022" h="4005092">
                <a:moveTo>
                  <a:pt x="3497187" y="933649"/>
                </a:moveTo>
                <a:cubicBezTo>
                  <a:pt x="3496615" y="933649"/>
                  <a:pt x="3495758" y="933554"/>
                  <a:pt x="3495282" y="933840"/>
                </a:cubicBezTo>
                <a:cubicBezTo>
                  <a:pt x="3486424" y="938031"/>
                  <a:pt x="3511284" y="984418"/>
                  <a:pt x="3525190" y="989561"/>
                </a:cubicBezTo>
                <a:cubicBezTo>
                  <a:pt x="3532239" y="992228"/>
                  <a:pt x="3531953" y="981846"/>
                  <a:pt x="3524524" y="966511"/>
                </a:cubicBezTo>
                <a:cubicBezTo>
                  <a:pt x="3518523" y="954414"/>
                  <a:pt x="3506236" y="936221"/>
                  <a:pt x="3497187" y="933649"/>
                </a:cubicBezTo>
                <a:close/>
              </a:path>
              <a:path w="3942022" h="4005092">
                <a:moveTo>
                  <a:pt x="3461468" y="927363"/>
                </a:moveTo>
                <a:cubicBezTo>
                  <a:pt x="3460801" y="927363"/>
                  <a:pt x="3459849" y="927268"/>
                  <a:pt x="3459277" y="927458"/>
                </a:cubicBezTo>
                <a:cubicBezTo>
                  <a:pt x="3448895" y="931363"/>
                  <a:pt x="3472993" y="977560"/>
                  <a:pt x="3488329" y="982989"/>
                </a:cubicBezTo>
                <a:cubicBezTo>
                  <a:pt x="3496044" y="985751"/>
                  <a:pt x="3496520" y="975464"/>
                  <a:pt x="3489376" y="960224"/>
                </a:cubicBezTo>
                <a:cubicBezTo>
                  <a:pt x="3483757" y="948223"/>
                  <a:pt x="3471374" y="930030"/>
                  <a:pt x="3461468" y="927363"/>
                </a:cubicBezTo>
                <a:close/>
              </a:path>
              <a:path w="3942022" h="4005092">
                <a:moveTo>
                  <a:pt x="3421844" y="920410"/>
                </a:moveTo>
                <a:cubicBezTo>
                  <a:pt x="3420797" y="920314"/>
                  <a:pt x="3419463" y="920219"/>
                  <a:pt x="3418415" y="920981"/>
                </a:cubicBezTo>
                <a:cubicBezTo>
                  <a:pt x="3408795" y="927363"/>
                  <a:pt x="3431560" y="970511"/>
                  <a:pt x="3447371" y="975940"/>
                </a:cubicBezTo>
                <a:cubicBezTo>
                  <a:pt x="3455848" y="978798"/>
                  <a:pt x="3457182" y="968797"/>
                  <a:pt x="3450419" y="953461"/>
                </a:cubicBezTo>
                <a:cubicBezTo>
                  <a:pt x="3445181" y="941460"/>
                  <a:pt x="3432798" y="923267"/>
                  <a:pt x="3421844" y="920410"/>
                </a:cubicBezTo>
                <a:close/>
              </a:path>
              <a:path w="3942022" h="4005092">
                <a:moveTo>
                  <a:pt x="3407747" y="945841"/>
                </a:moveTo>
                <a:cubicBezTo>
                  <a:pt x="3402794" y="933935"/>
                  <a:pt x="3390412" y="915742"/>
                  <a:pt x="3378601" y="912694"/>
                </a:cubicBezTo>
                <a:cubicBezTo>
                  <a:pt x="3377743" y="912599"/>
                  <a:pt x="3376696" y="912504"/>
                  <a:pt x="3375934" y="912694"/>
                </a:cubicBezTo>
                <a:cubicBezTo>
                  <a:pt x="3362694" y="916028"/>
                  <a:pt x="3382220" y="958319"/>
                  <a:pt x="3401080" y="967177"/>
                </a:cubicBezTo>
                <a:cubicBezTo>
                  <a:pt x="3411462" y="972130"/>
                  <a:pt x="3414510" y="962129"/>
                  <a:pt x="3407747" y="945841"/>
                </a:cubicBezTo>
                <a:lnTo>
                  <a:pt x="3407747" y="945841"/>
                </a:lnTo>
                <a:close/>
              </a:path>
              <a:path w="3942022" h="4005092">
                <a:moveTo>
                  <a:pt x="3331452" y="904408"/>
                </a:moveTo>
                <a:cubicBezTo>
                  <a:pt x="3330214" y="904312"/>
                  <a:pt x="3328594" y="904122"/>
                  <a:pt x="3327166" y="904789"/>
                </a:cubicBezTo>
                <a:cubicBezTo>
                  <a:pt x="3314974" y="910408"/>
                  <a:pt x="3333548" y="950223"/>
                  <a:pt x="3352312" y="958700"/>
                </a:cubicBezTo>
                <a:cubicBezTo>
                  <a:pt x="3363265" y="963653"/>
                  <a:pt x="3367361" y="953842"/>
                  <a:pt x="3360979" y="937650"/>
                </a:cubicBezTo>
                <a:cubicBezTo>
                  <a:pt x="3356407" y="925744"/>
                  <a:pt x="3344120" y="907646"/>
                  <a:pt x="3331452" y="904408"/>
                </a:cubicBezTo>
                <a:close/>
              </a:path>
              <a:path w="3942022" h="4005092">
                <a:moveTo>
                  <a:pt x="3275826" y="895740"/>
                </a:moveTo>
                <a:cubicBezTo>
                  <a:pt x="3262300" y="901169"/>
                  <a:pt x="3279826" y="940793"/>
                  <a:pt x="3299639" y="949366"/>
                </a:cubicBezTo>
                <a:cubicBezTo>
                  <a:pt x="3311259" y="954414"/>
                  <a:pt x="3316402" y="944794"/>
                  <a:pt x="3310592" y="928696"/>
                </a:cubicBezTo>
                <a:cubicBezTo>
                  <a:pt x="3306306" y="916885"/>
                  <a:pt x="3294114" y="898788"/>
                  <a:pt x="3280493" y="895359"/>
                </a:cubicBezTo>
                <a:cubicBezTo>
                  <a:pt x="3279160" y="895264"/>
                  <a:pt x="3277445" y="895168"/>
                  <a:pt x="3275826" y="895740"/>
                </a:cubicBezTo>
                <a:close/>
              </a:path>
              <a:path w="3942022" h="4005092">
                <a:moveTo>
                  <a:pt x="3220772" y="886024"/>
                </a:moveTo>
                <a:cubicBezTo>
                  <a:pt x="3206579" y="890882"/>
                  <a:pt x="3220867" y="927649"/>
                  <a:pt x="3241060" y="938412"/>
                </a:cubicBezTo>
                <a:cubicBezTo>
                  <a:pt x="3254585" y="945651"/>
                  <a:pt x="3261919" y="936221"/>
                  <a:pt x="3256204" y="919171"/>
                </a:cubicBezTo>
                <a:cubicBezTo>
                  <a:pt x="3252299" y="907456"/>
                  <a:pt x="3240298" y="889358"/>
                  <a:pt x="3225724" y="885834"/>
                </a:cubicBezTo>
                <a:cubicBezTo>
                  <a:pt x="3224296" y="885643"/>
                  <a:pt x="3222486" y="885453"/>
                  <a:pt x="3220772" y="886024"/>
                </a:cubicBezTo>
                <a:close/>
              </a:path>
              <a:path w="3942022" h="4005092">
                <a:moveTo>
                  <a:pt x="3167527" y="875547"/>
                </a:moveTo>
                <a:cubicBezTo>
                  <a:pt x="3166003" y="875356"/>
                  <a:pt x="3164002" y="875166"/>
                  <a:pt x="3162098" y="875737"/>
                </a:cubicBezTo>
                <a:cubicBezTo>
                  <a:pt x="3146762" y="880405"/>
                  <a:pt x="3159811" y="916885"/>
                  <a:pt x="3180766" y="927839"/>
                </a:cubicBezTo>
                <a:cubicBezTo>
                  <a:pt x="3194768" y="935078"/>
                  <a:pt x="3203055" y="925934"/>
                  <a:pt x="3198007" y="908884"/>
                </a:cubicBezTo>
                <a:cubicBezTo>
                  <a:pt x="3194482" y="897264"/>
                  <a:pt x="3182767" y="879166"/>
                  <a:pt x="3167527" y="875547"/>
                </a:cubicBezTo>
                <a:close/>
              </a:path>
              <a:path w="3942022" h="4005092">
                <a:moveTo>
                  <a:pt x="3106662" y="864784"/>
                </a:moveTo>
                <a:cubicBezTo>
                  <a:pt x="3105043" y="864593"/>
                  <a:pt x="3103042" y="864403"/>
                  <a:pt x="3101042" y="864974"/>
                </a:cubicBezTo>
                <a:cubicBezTo>
                  <a:pt x="3085612" y="869260"/>
                  <a:pt x="3095423" y="902788"/>
                  <a:pt x="3115901" y="915552"/>
                </a:cubicBezTo>
                <a:cubicBezTo>
                  <a:pt x="3131236" y="925077"/>
                  <a:pt x="3141904" y="916314"/>
                  <a:pt x="3137047" y="898216"/>
                </a:cubicBezTo>
                <a:cubicBezTo>
                  <a:pt x="3133999" y="886596"/>
                  <a:pt x="3122473" y="868594"/>
                  <a:pt x="3106662" y="864784"/>
                </a:cubicBezTo>
                <a:close/>
              </a:path>
              <a:path w="3942022" h="4005092">
                <a:moveTo>
                  <a:pt x="2913590" y="878690"/>
                </a:moveTo>
                <a:cubicBezTo>
                  <a:pt x="2929783" y="890311"/>
                  <a:pt x="2944737" y="882310"/>
                  <a:pt x="2941784" y="863641"/>
                </a:cubicBezTo>
                <a:cubicBezTo>
                  <a:pt x="2939974" y="852306"/>
                  <a:pt x="2929687" y="834494"/>
                  <a:pt x="2912638" y="830494"/>
                </a:cubicBezTo>
                <a:cubicBezTo>
                  <a:pt x="2910923" y="830303"/>
                  <a:pt x="2908732" y="830017"/>
                  <a:pt x="2906351" y="830494"/>
                </a:cubicBezTo>
                <a:cubicBezTo>
                  <a:pt x="2889206" y="834304"/>
                  <a:pt x="2893683" y="864498"/>
                  <a:pt x="2913590" y="878690"/>
                </a:cubicBezTo>
                <a:close/>
              </a:path>
              <a:path w="3942022" h="4005092">
                <a:moveTo>
                  <a:pt x="2841295" y="864688"/>
                </a:moveTo>
                <a:cubicBezTo>
                  <a:pt x="2858059" y="878595"/>
                  <a:pt x="2875585" y="871451"/>
                  <a:pt x="2873109" y="851639"/>
                </a:cubicBezTo>
                <a:cubicBezTo>
                  <a:pt x="2871680" y="840400"/>
                  <a:pt x="2861965" y="822683"/>
                  <a:pt x="2844534" y="818587"/>
                </a:cubicBezTo>
                <a:cubicBezTo>
                  <a:pt x="2843200" y="818397"/>
                  <a:pt x="2841486" y="818206"/>
                  <a:pt x="2840152" y="818302"/>
                </a:cubicBezTo>
                <a:cubicBezTo>
                  <a:pt x="2821293" y="819540"/>
                  <a:pt x="2821960" y="848591"/>
                  <a:pt x="2841295" y="864688"/>
                </a:cubicBezTo>
                <a:close/>
              </a:path>
              <a:path w="3942022" h="4005092">
                <a:moveTo>
                  <a:pt x="1463790" y="603132"/>
                </a:moveTo>
                <a:cubicBezTo>
                  <a:pt x="1470934" y="593321"/>
                  <a:pt x="1473791" y="577891"/>
                  <a:pt x="1457694" y="574081"/>
                </a:cubicBezTo>
                <a:cubicBezTo>
                  <a:pt x="1436358" y="571509"/>
                  <a:pt x="1414069" y="593035"/>
                  <a:pt x="1416260" y="608466"/>
                </a:cubicBezTo>
                <a:cubicBezTo>
                  <a:pt x="1418832" y="626659"/>
                  <a:pt x="1449026" y="623325"/>
                  <a:pt x="1463790" y="603132"/>
                </a:cubicBezTo>
                <a:close/>
              </a:path>
              <a:path w="3942022" h="4005092">
                <a:moveTo>
                  <a:pt x="1395400" y="591035"/>
                </a:moveTo>
                <a:cubicBezTo>
                  <a:pt x="1402925" y="581320"/>
                  <a:pt x="1406545" y="565984"/>
                  <a:pt x="1390828" y="562270"/>
                </a:cubicBezTo>
                <a:cubicBezTo>
                  <a:pt x="1369873" y="559793"/>
                  <a:pt x="1346918" y="581224"/>
                  <a:pt x="1348347" y="596464"/>
                </a:cubicBezTo>
                <a:cubicBezTo>
                  <a:pt x="1349966" y="614467"/>
                  <a:pt x="1379970" y="611038"/>
                  <a:pt x="1395400" y="591035"/>
                </a:cubicBezTo>
                <a:close/>
              </a:path>
              <a:path w="3942022" h="4005092">
                <a:moveTo>
                  <a:pt x="1328821" y="579319"/>
                </a:moveTo>
                <a:cubicBezTo>
                  <a:pt x="1336726" y="569699"/>
                  <a:pt x="1341013" y="554459"/>
                  <a:pt x="1325868" y="550840"/>
                </a:cubicBezTo>
                <a:cubicBezTo>
                  <a:pt x="1305389" y="548458"/>
                  <a:pt x="1281672" y="569699"/>
                  <a:pt x="1282339" y="584844"/>
                </a:cubicBezTo>
                <a:cubicBezTo>
                  <a:pt x="1282910" y="602656"/>
                  <a:pt x="1312533" y="599131"/>
                  <a:pt x="1328821" y="579319"/>
                </a:cubicBezTo>
                <a:close/>
              </a:path>
              <a:path w="3942022" h="4005092">
                <a:moveTo>
                  <a:pt x="1262717" y="539695"/>
                </a:moveTo>
                <a:cubicBezTo>
                  <a:pt x="1241857" y="537219"/>
                  <a:pt x="1216426" y="560365"/>
                  <a:pt x="1218235" y="575414"/>
                </a:cubicBezTo>
                <a:cubicBezTo>
                  <a:pt x="1220140" y="591035"/>
                  <a:pt x="1247953" y="586463"/>
                  <a:pt x="1263955" y="567889"/>
                </a:cubicBezTo>
                <a:lnTo>
                  <a:pt x="1263955" y="567889"/>
                </a:lnTo>
                <a:cubicBezTo>
                  <a:pt x="1272242" y="558269"/>
                  <a:pt x="1277290" y="543220"/>
                  <a:pt x="1262717" y="539695"/>
                </a:cubicBezTo>
                <a:close/>
              </a:path>
              <a:path w="3942022" h="4005092">
                <a:moveTo>
                  <a:pt x="1201186" y="556840"/>
                </a:moveTo>
                <a:lnTo>
                  <a:pt x="1201186" y="556840"/>
                </a:lnTo>
                <a:cubicBezTo>
                  <a:pt x="1209853" y="547315"/>
                  <a:pt x="1215664" y="532361"/>
                  <a:pt x="1201567" y="528932"/>
                </a:cubicBezTo>
                <a:cubicBezTo>
                  <a:pt x="1181278" y="526646"/>
                  <a:pt x="1155180" y="549601"/>
                  <a:pt x="1156132" y="564460"/>
                </a:cubicBezTo>
                <a:cubicBezTo>
                  <a:pt x="1157085" y="579796"/>
                  <a:pt x="1184517" y="575224"/>
                  <a:pt x="1201186" y="556840"/>
                </a:cubicBezTo>
                <a:close/>
              </a:path>
              <a:path w="3942022" h="4005092">
                <a:moveTo>
                  <a:pt x="1142702" y="518455"/>
                </a:moveTo>
                <a:cubicBezTo>
                  <a:pt x="1123081" y="516264"/>
                  <a:pt x="1096315" y="539124"/>
                  <a:pt x="1096315" y="553888"/>
                </a:cubicBezTo>
                <a:cubicBezTo>
                  <a:pt x="1096411" y="569128"/>
                  <a:pt x="1123271" y="564460"/>
                  <a:pt x="1140607" y="546172"/>
                </a:cubicBezTo>
                <a:cubicBezTo>
                  <a:pt x="1149655" y="536647"/>
                  <a:pt x="1156228" y="521884"/>
                  <a:pt x="1142702" y="518455"/>
                </a:cubicBezTo>
                <a:close/>
              </a:path>
              <a:path w="3942022" h="4005092">
                <a:moveTo>
                  <a:pt x="812566" y="508263"/>
                </a:moveTo>
                <a:cubicBezTo>
                  <a:pt x="812089" y="516931"/>
                  <a:pt x="830663" y="509692"/>
                  <a:pt x="847903" y="494452"/>
                </a:cubicBezTo>
                <a:lnTo>
                  <a:pt x="847903" y="494452"/>
                </a:lnTo>
                <a:cubicBezTo>
                  <a:pt x="858381" y="485212"/>
                  <a:pt x="869525" y="471211"/>
                  <a:pt x="861715" y="468925"/>
                </a:cubicBezTo>
                <a:cubicBezTo>
                  <a:pt x="846951" y="467877"/>
                  <a:pt x="813137" y="496928"/>
                  <a:pt x="812566" y="508263"/>
                </a:cubicBezTo>
                <a:close/>
              </a:path>
              <a:path w="3942022" h="4005092">
                <a:moveTo>
                  <a:pt x="828377" y="463114"/>
                </a:moveTo>
                <a:cubicBezTo>
                  <a:pt x="814947" y="462257"/>
                  <a:pt x="780752" y="491308"/>
                  <a:pt x="778847" y="502357"/>
                </a:cubicBezTo>
                <a:cubicBezTo>
                  <a:pt x="777418" y="510835"/>
                  <a:pt x="795135" y="503500"/>
                  <a:pt x="812661" y="488356"/>
                </a:cubicBezTo>
                <a:cubicBezTo>
                  <a:pt x="823329" y="479116"/>
                  <a:pt x="835235" y="465210"/>
                  <a:pt x="828377" y="463114"/>
                </a:cubicBezTo>
                <a:close/>
              </a:path>
              <a:path w="3942022" h="4005092">
                <a:moveTo>
                  <a:pt x="749034" y="498166"/>
                </a:moveTo>
                <a:cubicBezTo>
                  <a:pt x="748558" y="504834"/>
                  <a:pt x="764655" y="497214"/>
                  <a:pt x="781514" y="482831"/>
                </a:cubicBezTo>
                <a:cubicBezTo>
                  <a:pt x="792277" y="473687"/>
                  <a:pt x="804755" y="459876"/>
                  <a:pt x="798945" y="457876"/>
                </a:cubicBezTo>
                <a:cubicBezTo>
                  <a:pt x="786467" y="457209"/>
                  <a:pt x="749796" y="488927"/>
                  <a:pt x="749034" y="498166"/>
                </a:cubicBezTo>
                <a:close/>
              </a:path>
              <a:path w="3942022" h="4005092">
                <a:moveTo>
                  <a:pt x="723126" y="494452"/>
                </a:moveTo>
                <a:cubicBezTo>
                  <a:pt x="723412" y="499214"/>
                  <a:pt x="738271" y="491404"/>
                  <a:pt x="754177" y="477973"/>
                </a:cubicBezTo>
                <a:cubicBezTo>
                  <a:pt x="765036" y="468829"/>
                  <a:pt x="778085" y="455113"/>
                  <a:pt x="773227" y="453304"/>
                </a:cubicBezTo>
                <a:cubicBezTo>
                  <a:pt x="760940" y="452923"/>
                  <a:pt x="722650" y="486927"/>
                  <a:pt x="723126" y="494452"/>
                </a:cubicBezTo>
                <a:close/>
              </a:path>
              <a:path w="3942022" h="4005092">
                <a:moveTo>
                  <a:pt x="701123" y="490546"/>
                </a:moveTo>
                <a:cubicBezTo>
                  <a:pt x="700647" y="495214"/>
                  <a:pt x="714458" y="487403"/>
                  <a:pt x="730746" y="473782"/>
                </a:cubicBezTo>
                <a:cubicBezTo>
                  <a:pt x="740938" y="465305"/>
                  <a:pt x="755606" y="451208"/>
                  <a:pt x="751510" y="449398"/>
                </a:cubicBezTo>
                <a:cubicBezTo>
                  <a:pt x="741319" y="449398"/>
                  <a:pt x="701885" y="483593"/>
                  <a:pt x="701123" y="490546"/>
                </a:cubicBezTo>
                <a:close/>
              </a:path>
              <a:path w="3942022" h="4005092">
                <a:moveTo>
                  <a:pt x="683026" y="487975"/>
                </a:moveTo>
                <a:cubicBezTo>
                  <a:pt x="683311" y="491023"/>
                  <a:pt x="696075" y="483117"/>
                  <a:pt x="711410" y="470353"/>
                </a:cubicBezTo>
                <a:cubicBezTo>
                  <a:pt x="721697" y="461876"/>
                  <a:pt x="736747" y="447874"/>
                  <a:pt x="733699" y="446255"/>
                </a:cubicBezTo>
                <a:cubicBezTo>
                  <a:pt x="723793" y="446541"/>
                  <a:pt x="682549" y="483403"/>
                  <a:pt x="683026" y="487975"/>
                </a:cubicBezTo>
                <a:close/>
              </a:path>
              <a:path w="3942022" h="4005092">
                <a:moveTo>
                  <a:pt x="668833" y="485879"/>
                </a:moveTo>
                <a:cubicBezTo>
                  <a:pt x="671024" y="487308"/>
                  <a:pt x="687407" y="474544"/>
                  <a:pt x="695789" y="467686"/>
                </a:cubicBezTo>
                <a:cubicBezTo>
                  <a:pt x="704171" y="460828"/>
                  <a:pt x="719887" y="447017"/>
                  <a:pt x="719792" y="444064"/>
                </a:cubicBezTo>
                <a:cubicBezTo>
                  <a:pt x="719697" y="443969"/>
                  <a:pt x="719602" y="443969"/>
                  <a:pt x="719506" y="443874"/>
                </a:cubicBezTo>
                <a:cubicBezTo>
                  <a:pt x="712553" y="444350"/>
                  <a:pt x="668548" y="480831"/>
                  <a:pt x="668833" y="485879"/>
                </a:cubicBezTo>
                <a:close/>
              </a:path>
              <a:path w="3942022" h="4005092">
                <a:moveTo>
                  <a:pt x="658642" y="484260"/>
                </a:moveTo>
                <a:cubicBezTo>
                  <a:pt x="662071" y="483784"/>
                  <a:pt x="681883" y="467496"/>
                  <a:pt x="684169" y="465686"/>
                </a:cubicBezTo>
                <a:cubicBezTo>
                  <a:pt x="686740" y="463591"/>
                  <a:pt x="709505" y="444731"/>
                  <a:pt x="709315" y="442159"/>
                </a:cubicBezTo>
                <a:cubicBezTo>
                  <a:pt x="705695" y="442540"/>
                  <a:pt x="658165" y="479593"/>
                  <a:pt x="658642" y="484260"/>
                </a:cubicBezTo>
                <a:close/>
              </a:path>
              <a:path w="3942022" h="4005092">
                <a:moveTo>
                  <a:pt x="651974" y="483117"/>
                </a:moveTo>
                <a:cubicBezTo>
                  <a:pt x="654165" y="482450"/>
                  <a:pt x="671119" y="468544"/>
                  <a:pt x="676358" y="464257"/>
                </a:cubicBezTo>
                <a:cubicBezTo>
                  <a:pt x="680644" y="460733"/>
                  <a:pt x="701790" y="443207"/>
                  <a:pt x="702933" y="440921"/>
                </a:cubicBezTo>
                <a:cubicBezTo>
                  <a:pt x="700266" y="441683"/>
                  <a:pt x="654070" y="478450"/>
                  <a:pt x="651974" y="483117"/>
                </a:cubicBezTo>
                <a:close/>
              </a:path>
              <a:path w="3942022" h="4005092">
                <a:moveTo>
                  <a:pt x="700361" y="440445"/>
                </a:moveTo>
                <a:cubicBezTo>
                  <a:pt x="699028" y="441302"/>
                  <a:pt x="697885" y="442350"/>
                  <a:pt x="696646" y="443302"/>
                </a:cubicBezTo>
                <a:lnTo>
                  <a:pt x="652736" y="479593"/>
                </a:lnTo>
                <a:cubicBezTo>
                  <a:pt x="651593" y="480545"/>
                  <a:pt x="650450" y="481402"/>
                  <a:pt x="649498" y="482450"/>
                </a:cubicBezTo>
                <a:cubicBezTo>
                  <a:pt x="657308" y="476354"/>
                  <a:pt x="664833" y="469877"/>
                  <a:pt x="672453" y="463495"/>
                </a:cubicBezTo>
                <a:cubicBezTo>
                  <a:pt x="681787" y="455875"/>
                  <a:pt x="691408" y="448541"/>
                  <a:pt x="700361" y="440445"/>
                </a:cubicBezTo>
                <a:close/>
              </a:path>
              <a:path w="3942022" h="4005092">
                <a:moveTo>
                  <a:pt x="3593294" y="876785"/>
                </a:moveTo>
                <a:cubicBezTo>
                  <a:pt x="3593294" y="876785"/>
                  <a:pt x="3596342" y="881357"/>
                  <a:pt x="3600343" y="887548"/>
                </a:cubicBezTo>
                <a:cubicBezTo>
                  <a:pt x="3597961" y="883929"/>
                  <a:pt x="3595675" y="880309"/>
                  <a:pt x="3593294" y="876785"/>
                </a:cubicBezTo>
                <a:close/>
              </a:path>
              <a:path w="3942022" h="4005092">
                <a:moveTo>
                  <a:pt x="3618250" y="914790"/>
                </a:moveTo>
                <a:cubicBezTo>
                  <a:pt x="3620536" y="918409"/>
                  <a:pt x="3623012" y="921934"/>
                  <a:pt x="3625298" y="925553"/>
                </a:cubicBezTo>
                <a:cubicBezTo>
                  <a:pt x="3625298" y="925553"/>
                  <a:pt x="3622345" y="920981"/>
                  <a:pt x="3618250" y="914790"/>
                </a:cubicBezTo>
                <a:close/>
              </a:path>
              <a:path w="3942022" h="4005092">
                <a:moveTo>
                  <a:pt x="3604724" y="894216"/>
                </a:moveTo>
                <a:cubicBezTo>
                  <a:pt x="3609296" y="901074"/>
                  <a:pt x="3613773" y="907932"/>
                  <a:pt x="3618250" y="914790"/>
                </a:cubicBezTo>
                <a:cubicBezTo>
                  <a:pt x="3614249" y="908694"/>
                  <a:pt x="3609296" y="901169"/>
                  <a:pt x="3604724" y="894216"/>
                </a:cubicBezTo>
                <a:close/>
              </a:path>
              <a:path w="3942022" h="4005092">
                <a:moveTo>
                  <a:pt x="3610820" y="903836"/>
                </a:moveTo>
                <a:lnTo>
                  <a:pt x="3610820" y="903836"/>
                </a:lnTo>
                <a:cubicBezTo>
                  <a:pt x="3601962" y="890311"/>
                  <a:pt x="3591103" y="874404"/>
                  <a:pt x="3589675" y="873261"/>
                </a:cubicBezTo>
                <a:cubicBezTo>
                  <a:pt x="3589675" y="873547"/>
                  <a:pt x="3622631" y="925744"/>
                  <a:pt x="3626060" y="928506"/>
                </a:cubicBezTo>
                <a:cubicBezTo>
                  <a:pt x="3625012" y="925934"/>
                  <a:pt x="3617488" y="913933"/>
                  <a:pt x="3610820" y="903836"/>
                </a:cubicBezTo>
                <a:close/>
              </a:path>
              <a:path w="3942022" h="4005092">
                <a:moveTo>
                  <a:pt x="3621202" y="927649"/>
                </a:moveTo>
                <a:cubicBezTo>
                  <a:pt x="3620822" y="924982"/>
                  <a:pt x="3612154" y="911075"/>
                  <a:pt x="3607106" y="903169"/>
                </a:cubicBezTo>
                <a:cubicBezTo>
                  <a:pt x="3598152" y="889358"/>
                  <a:pt x="3587103" y="873642"/>
                  <a:pt x="3584817" y="872404"/>
                </a:cubicBezTo>
                <a:cubicBezTo>
                  <a:pt x="3584817" y="872404"/>
                  <a:pt x="3584722" y="872499"/>
                  <a:pt x="3584722" y="872499"/>
                </a:cubicBezTo>
                <a:cubicBezTo>
                  <a:pt x="3585103" y="875547"/>
                  <a:pt x="3617678" y="926982"/>
                  <a:pt x="3621202" y="927649"/>
                </a:cubicBezTo>
                <a:close/>
              </a:path>
              <a:path w="3942022" h="4005092">
                <a:moveTo>
                  <a:pt x="3612440" y="926125"/>
                </a:moveTo>
                <a:cubicBezTo>
                  <a:pt x="3612916" y="923648"/>
                  <a:pt x="3604534" y="909742"/>
                  <a:pt x="3599581" y="901836"/>
                </a:cubicBezTo>
                <a:cubicBezTo>
                  <a:pt x="3590723" y="888025"/>
                  <a:pt x="3579388" y="872308"/>
                  <a:pt x="3576244" y="870880"/>
                </a:cubicBezTo>
                <a:cubicBezTo>
                  <a:pt x="3576149" y="870880"/>
                  <a:pt x="3576054" y="870975"/>
                  <a:pt x="3575959" y="870975"/>
                </a:cubicBezTo>
                <a:cubicBezTo>
                  <a:pt x="3575197" y="875547"/>
                  <a:pt x="3609296" y="927077"/>
                  <a:pt x="3612440" y="926125"/>
                </a:cubicBezTo>
                <a:close/>
              </a:path>
              <a:path w="3942022" h="4005092">
                <a:moveTo>
                  <a:pt x="3564052" y="868689"/>
                </a:moveTo>
                <a:cubicBezTo>
                  <a:pt x="3563957" y="868689"/>
                  <a:pt x="3563767" y="868689"/>
                  <a:pt x="3563672" y="868784"/>
                </a:cubicBezTo>
                <a:cubicBezTo>
                  <a:pt x="3561195" y="873166"/>
                  <a:pt x="3595199" y="924601"/>
                  <a:pt x="3600057" y="923934"/>
                </a:cubicBezTo>
                <a:cubicBezTo>
                  <a:pt x="3601676" y="921172"/>
                  <a:pt x="3589770" y="902026"/>
                  <a:pt x="3588341" y="899931"/>
                </a:cubicBezTo>
                <a:cubicBezTo>
                  <a:pt x="3579673" y="886120"/>
                  <a:pt x="3567862" y="870213"/>
                  <a:pt x="3564052" y="868689"/>
                </a:cubicBezTo>
                <a:close/>
              </a:path>
              <a:path w="3942022" h="4005092">
                <a:moveTo>
                  <a:pt x="3548146" y="865927"/>
                </a:moveTo>
                <a:cubicBezTo>
                  <a:pt x="3547955" y="865927"/>
                  <a:pt x="3547765" y="865927"/>
                  <a:pt x="3547669" y="865927"/>
                </a:cubicBezTo>
                <a:cubicBezTo>
                  <a:pt x="3543002" y="868117"/>
                  <a:pt x="3576530" y="920124"/>
                  <a:pt x="3583198" y="921076"/>
                </a:cubicBezTo>
                <a:cubicBezTo>
                  <a:pt x="3586246" y="921457"/>
                  <a:pt x="3581864" y="910980"/>
                  <a:pt x="3573387" y="897264"/>
                </a:cubicBezTo>
                <a:lnTo>
                  <a:pt x="3573387" y="897264"/>
                </a:lnTo>
                <a:cubicBezTo>
                  <a:pt x="3564910" y="883453"/>
                  <a:pt x="3552813" y="867641"/>
                  <a:pt x="3548146" y="865927"/>
                </a:cubicBezTo>
                <a:close/>
              </a:path>
              <a:path w="3942022" h="4005092">
                <a:moveTo>
                  <a:pt x="3528619" y="862498"/>
                </a:moveTo>
                <a:cubicBezTo>
                  <a:pt x="3528334" y="862498"/>
                  <a:pt x="3527762" y="862593"/>
                  <a:pt x="3527572" y="862783"/>
                </a:cubicBezTo>
                <a:cubicBezTo>
                  <a:pt x="3523476" y="867736"/>
                  <a:pt x="3555004" y="916314"/>
                  <a:pt x="3563100" y="917552"/>
                </a:cubicBezTo>
                <a:cubicBezTo>
                  <a:pt x="3566719" y="918124"/>
                  <a:pt x="3563100" y="907741"/>
                  <a:pt x="3554718" y="893930"/>
                </a:cubicBezTo>
                <a:cubicBezTo>
                  <a:pt x="3547765" y="882405"/>
                  <a:pt x="3534715" y="864498"/>
                  <a:pt x="3528619" y="862498"/>
                </a:cubicBezTo>
                <a:close/>
              </a:path>
              <a:path w="3942022" h="4005092">
                <a:moveTo>
                  <a:pt x="3505569" y="858402"/>
                </a:moveTo>
                <a:cubicBezTo>
                  <a:pt x="3505188" y="858402"/>
                  <a:pt x="3504521" y="858402"/>
                  <a:pt x="3504235" y="858688"/>
                </a:cubicBezTo>
                <a:cubicBezTo>
                  <a:pt x="3498806" y="863355"/>
                  <a:pt x="3529858" y="911837"/>
                  <a:pt x="3539287" y="913361"/>
                </a:cubicBezTo>
                <a:cubicBezTo>
                  <a:pt x="3543574" y="914028"/>
                  <a:pt x="3540526" y="903741"/>
                  <a:pt x="3532429" y="890025"/>
                </a:cubicBezTo>
                <a:cubicBezTo>
                  <a:pt x="3525381" y="878214"/>
                  <a:pt x="3512522" y="860593"/>
                  <a:pt x="3505569" y="858402"/>
                </a:cubicBezTo>
                <a:close/>
              </a:path>
              <a:path w="3942022" h="4005092">
                <a:moveTo>
                  <a:pt x="3478708" y="853639"/>
                </a:moveTo>
                <a:cubicBezTo>
                  <a:pt x="3478232" y="853639"/>
                  <a:pt x="3477565" y="853639"/>
                  <a:pt x="3477184" y="853830"/>
                </a:cubicBezTo>
                <a:cubicBezTo>
                  <a:pt x="3469850" y="858592"/>
                  <a:pt x="3500140" y="906503"/>
                  <a:pt x="3511570" y="908408"/>
                </a:cubicBezTo>
                <a:cubicBezTo>
                  <a:pt x="3516427" y="909170"/>
                  <a:pt x="3514141" y="899074"/>
                  <a:pt x="3506331" y="885358"/>
                </a:cubicBezTo>
                <a:cubicBezTo>
                  <a:pt x="3499664" y="873642"/>
                  <a:pt x="3486614" y="856021"/>
                  <a:pt x="3478708" y="853639"/>
                </a:cubicBezTo>
                <a:close/>
              </a:path>
              <a:path w="3942022" h="4005092">
                <a:moveTo>
                  <a:pt x="3448324" y="848305"/>
                </a:moveTo>
                <a:cubicBezTo>
                  <a:pt x="3447752" y="848305"/>
                  <a:pt x="3446990" y="848210"/>
                  <a:pt x="3446514" y="848496"/>
                </a:cubicBezTo>
                <a:cubicBezTo>
                  <a:pt x="3438513" y="852592"/>
                  <a:pt x="3465469" y="897550"/>
                  <a:pt x="3478994" y="902598"/>
                </a:cubicBezTo>
                <a:cubicBezTo>
                  <a:pt x="3485852" y="905170"/>
                  <a:pt x="3484804" y="895073"/>
                  <a:pt x="3476613" y="880214"/>
                </a:cubicBezTo>
                <a:cubicBezTo>
                  <a:pt x="3470136" y="868403"/>
                  <a:pt x="3457087" y="850782"/>
                  <a:pt x="3448324" y="848305"/>
                </a:cubicBezTo>
                <a:close/>
              </a:path>
              <a:path w="3942022" h="4005092">
                <a:moveTo>
                  <a:pt x="3414319" y="842305"/>
                </a:moveTo>
                <a:cubicBezTo>
                  <a:pt x="3413748" y="842305"/>
                  <a:pt x="3412795" y="842209"/>
                  <a:pt x="3412224" y="842400"/>
                </a:cubicBezTo>
                <a:cubicBezTo>
                  <a:pt x="3402699" y="846210"/>
                  <a:pt x="3428988" y="891073"/>
                  <a:pt x="3443752" y="896311"/>
                </a:cubicBezTo>
                <a:cubicBezTo>
                  <a:pt x="3451276" y="898978"/>
                  <a:pt x="3450991" y="889072"/>
                  <a:pt x="3443085" y="874213"/>
                </a:cubicBezTo>
                <a:cubicBezTo>
                  <a:pt x="3436894" y="862593"/>
                  <a:pt x="3423844" y="844972"/>
                  <a:pt x="3414319" y="842305"/>
                </a:cubicBezTo>
                <a:close/>
              </a:path>
              <a:path w="3942022" h="4005092">
                <a:moveTo>
                  <a:pt x="3406033" y="867736"/>
                </a:moveTo>
                <a:cubicBezTo>
                  <a:pt x="3400127" y="856116"/>
                  <a:pt x="3387173" y="838495"/>
                  <a:pt x="3376600" y="835732"/>
                </a:cubicBezTo>
                <a:cubicBezTo>
                  <a:pt x="3375934" y="835637"/>
                  <a:pt x="3374981" y="835637"/>
                  <a:pt x="3374315" y="835828"/>
                </a:cubicBezTo>
                <a:cubicBezTo>
                  <a:pt x="3362884" y="839638"/>
                  <a:pt x="3387935" y="883834"/>
                  <a:pt x="3404794" y="889549"/>
                </a:cubicBezTo>
                <a:cubicBezTo>
                  <a:pt x="3412891" y="892216"/>
                  <a:pt x="3413462" y="882500"/>
                  <a:pt x="3406033" y="867736"/>
                </a:cubicBezTo>
                <a:lnTo>
                  <a:pt x="3406033" y="867736"/>
                </a:lnTo>
                <a:close/>
              </a:path>
              <a:path w="3942022" h="4005092">
                <a:moveTo>
                  <a:pt x="3320593" y="852687"/>
                </a:moveTo>
                <a:cubicBezTo>
                  <a:pt x="3315355" y="841162"/>
                  <a:pt x="3302591" y="823540"/>
                  <a:pt x="3290399" y="820492"/>
                </a:cubicBezTo>
                <a:cubicBezTo>
                  <a:pt x="3289161" y="820397"/>
                  <a:pt x="3287732" y="820207"/>
                  <a:pt x="3286399" y="820873"/>
                </a:cubicBezTo>
                <a:cubicBezTo>
                  <a:pt x="3274969" y="826588"/>
                  <a:pt x="3297829" y="868117"/>
                  <a:pt x="3315545" y="873737"/>
                </a:cubicBezTo>
                <a:cubicBezTo>
                  <a:pt x="3324975" y="876690"/>
                  <a:pt x="3327261" y="867260"/>
                  <a:pt x="3320593" y="852687"/>
                </a:cubicBezTo>
                <a:lnTo>
                  <a:pt x="3320593" y="852687"/>
                </a:lnTo>
                <a:close/>
              </a:path>
              <a:path w="3942022" h="4005092">
                <a:moveTo>
                  <a:pt x="3241822" y="811920"/>
                </a:moveTo>
                <a:cubicBezTo>
                  <a:pt x="3240488" y="811825"/>
                  <a:pt x="3238964" y="811634"/>
                  <a:pt x="3237535" y="812206"/>
                </a:cubicBezTo>
                <a:cubicBezTo>
                  <a:pt x="3225153" y="817444"/>
                  <a:pt x="3244298" y="855830"/>
                  <a:pt x="3263443" y="864117"/>
                </a:cubicBezTo>
                <a:cubicBezTo>
                  <a:pt x="3274778" y="869070"/>
                  <a:pt x="3279065" y="859735"/>
                  <a:pt x="3272397" y="844114"/>
                </a:cubicBezTo>
                <a:cubicBezTo>
                  <a:pt x="3267634" y="832684"/>
                  <a:pt x="3254871" y="815158"/>
                  <a:pt x="3241822" y="811920"/>
                </a:cubicBezTo>
                <a:close/>
              </a:path>
              <a:path w="3942022" h="4005092">
                <a:moveTo>
                  <a:pt x="3184957" y="802966"/>
                </a:moveTo>
                <a:cubicBezTo>
                  <a:pt x="3171146" y="808015"/>
                  <a:pt x="3189244" y="846115"/>
                  <a:pt x="3209341" y="854687"/>
                </a:cubicBezTo>
                <a:cubicBezTo>
                  <a:pt x="3221343" y="859735"/>
                  <a:pt x="3226486" y="850591"/>
                  <a:pt x="3220486" y="835066"/>
                </a:cubicBezTo>
                <a:cubicBezTo>
                  <a:pt x="3216104" y="823731"/>
                  <a:pt x="3203531" y="806205"/>
                  <a:pt x="3189625" y="802776"/>
                </a:cubicBezTo>
                <a:cubicBezTo>
                  <a:pt x="3188291" y="802585"/>
                  <a:pt x="3186577" y="802395"/>
                  <a:pt x="3184957" y="802966"/>
                </a:cubicBezTo>
                <a:close/>
              </a:path>
              <a:path w="3942022" h="4005092">
                <a:moveTo>
                  <a:pt x="3134094" y="792870"/>
                </a:moveTo>
                <a:cubicBezTo>
                  <a:pt x="3132665" y="792679"/>
                  <a:pt x="3130760" y="792489"/>
                  <a:pt x="3129046" y="793060"/>
                </a:cubicBezTo>
                <a:cubicBezTo>
                  <a:pt x="3114853" y="797632"/>
                  <a:pt x="3129331" y="832875"/>
                  <a:pt x="3149715" y="843448"/>
                </a:cubicBezTo>
                <a:cubicBezTo>
                  <a:pt x="3163336" y="850496"/>
                  <a:pt x="3170765" y="841638"/>
                  <a:pt x="3164860" y="825160"/>
                </a:cubicBezTo>
                <a:cubicBezTo>
                  <a:pt x="3160954" y="813920"/>
                  <a:pt x="3148762" y="796394"/>
                  <a:pt x="3134094" y="792870"/>
                </a:cubicBezTo>
                <a:close/>
              </a:path>
              <a:path w="3942022" h="4005092">
                <a:moveTo>
                  <a:pt x="3070848" y="782869"/>
                </a:moveTo>
                <a:cubicBezTo>
                  <a:pt x="3055798" y="787250"/>
                  <a:pt x="3069133" y="822397"/>
                  <a:pt x="3089803" y="832970"/>
                </a:cubicBezTo>
                <a:cubicBezTo>
                  <a:pt x="3103709" y="840114"/>
                  <a:pt x="3111901" y="831351"/>
                  <a:pt x="3106757" y="814968"/>
                </a:cubicBezTo>
                <a:cubicBezTo>
                  <a:pt x="3103233" y="803728"/>
                  <a:pt x="3091327" y="786298"/>
                  <a:pt x="3076182" y="782678"/>
                </a:cubicBezTo>
                <a:cubicBezTo>
                  <a:pt x="3074563" y="782488"/>
                  <a:pt x="3072753" y="782297"/>
                  <a:pt x="3070848" y="782869"/>
                </a:cubicBezTo>
                <a:close/>
              </a:path>
              <a:path w="3942022" h="4005092">
                <a:moveTo>
                  <a:pt x="1912417" y="577510"/>
                </a:moveTo>
                <a:cubicBezTo>
                  <a:pt x="1890415" y="574747"/>
                  <a:pt x="1873841" y="596179"/>
                  <a:pt x="1880128" y="611704"/>
                </a:cubicBezTo>
                <a:cubicBezTo>
                  <a:pt x="1887557" y="630183"/>
                  <a:pt x="1916799" y="627040"/>
                  <a:pt x="1926324" y="606751"/>
                </a:cubicBezTo>
                <a:cubicBezTo>
                  <a:pt x="1930801" y="597036"/>
                  <a:pt x="1929562" y="581415"/>
                  <a:pt x="1912417" y="577510"/>
                </a:cubicBezTo>
                <a:close/>
              </a:path>
              <a:path w="3942022" h="4005092">
                <a:moveTo>
                  <a:pt x="1443597" y="521693"/>
                </a:moveTo>
                <a:cubicBezTo>
                  <a:pt x="1451312" y="512454"/>
                  <a:pt x="1455503" y="497881"/>
                  <a:pt x="1440549" y="494261"/>
                </a:cubicBezTo>
                <a:cubicBezTo>
                  <a:pt x="1420451" y="491880"/>
                  <a:pt x="1397305" y="512168"/>
                  <a:pt x="1397972" y="526646"/>
                </a:cubicBezTo>
                <a:cubicBezTo>
                  <a:pt x="1398829" y="543791"/>
                  <a:pt x="1427785" y="540648"/>
                  <a:pt x="1443597" y="521693"/>
                </a:cubicBezTo>
                <a:close/>
              </a:path>
              <a:path w="3942022" h="4005092">
                <a:moveTo>
                  <a:pt x="1318057" y="499500"/>
                </a:moveTo>
                <a:cubicBezTo>
                  <a:pt x="1325963" y="491023"/>
                  <a:pt x="1333107" y="476259"/>
                  <a:pt x="1318438" y="472735"/>
                </a:cubicBezTo>
                <a:cubicBezTo>
                  <a:pt x="1298436" y="470449"/>
                  <a:pt x="1272623" y="492261"/>
                  <a:pt x="1273576" y="506548"/>
                </a:cubicBezTo>
                <a:cubicBezTo>
                  <a:pt x="1274528" y="521407"/>
                  <a:pt x="1301579" y="517121"/>
                  <a:pt x="1318057" y="499500"/>
                </a:cubicBezTo>
                <a:close/>
              </a:path>
              <a:path w="3942022" h="4005092">
                <a:moveTo>
                  <a:pt x="1260145" y="462448"/>
                </a:moveTo>
                <a:cubicBezTo>
                  <a:pt x="1240714" y="460257"/>
                  <a:pt x="1214140" y="481974"/>
                  <a:pt x="1214235" y="496071"/>
                </a:cubicBezTo>
                <a:cubicBezTo>
                  <a:pt x="1214330" y="510739"/>
                  <a:pt x="1241000" y="506358"/>
                  <a:pt x="1258145" y="489022"/>
                </a:cubicBezTo>
                <a:cubicBezTo>
                  <a:pt x="1267099" y="479974"/>
                  <a:pt x="1273576" y="465781"/>
                  <a:pt x="1260145" y="462448"/>
                </a:cubicBezTo>
                <a:close/>
              </a:path>
              <a:path w="3942022" h="4005092">
                <a:moveTo>
                  <a:pt x="1157085" y="485974"/>
                </a:moveTo>
                <a:cubicBezTo>
                  <a:pt x="1156228" y="500452"/>
                  <a:pt x="1182421" y="496071"/>
                  <a:pt x="1200328" y="478735"/>
                </a:cubicBezTo>
                <a:lnTo>
                  <a:pt x="1200328" y="478735"/>
                </a:lnTo>
                <a:cubicBezTo>
                  <a:pt x="1209568" y="469782"/>
                  <a:pt x="1216902" y="455685"/>
                  <a:pt x="1204043" y="452542"/>
                </a:cubicBezTo>
                <a:cubicBezTo>
                  <a:pt x="1185279" y="450446"/>
                  <a:pt x="1157942" y="472068"/>
                  <a:pt x="1157085" y="485974"/>
                </a:cubicBezTo>
                <a:close/>
              </a:path>
              <a:path w="3942022" h="4005092">
                <a:moveTo>
                  <a:pt x="885527" y="442350"/>
                </a:moveTo>
                <a:cubicBezTo>
                  <a:pt x="884384" y="450541"/>
                  <a:pt x="902863" y="443779"/>
                  <a:pt x="920770" y="429491"/>
                </a:cubicBezTo>
                <a:cubicBezTo>
                  <a:pt x="931628" y="420823"/>
                  <a:pt x="943630" y="407584"/>
                  <a:pt x="936200" y="405393"/>
                </a:cubicBezTo>
                <a:cubicBezTo>
                  <a:pt x="922008" y="404250"/>
                  <a:pt x="886956" y="431682"/>
                  <a:pt x="885527" y="442350"/>
                </a:cubicBezTo>
                <a:close/>
              </a:path>
              <a:path w="3942022" h="4005092">
                <a:moveTo>
                  <a:pt x="853237" y="437683"/>
                </a:moveTo>
                <a:cubicBezTo>
                  <a:pt x="853047" y="444160"/>
                  <a:pt x="869906" y="437111"/>
                  <a:pt x="887146" y="423490"/>
                </a:cubicBezTo>
                <a:cubicBezTo>
                  <a:pt x="897433" y="415394"/>
                  <a:pt x="911149" y="401869"/>
                  <a:pt x="904482" y="399678"/>
                </a:cubicBezTo>
                <a:cubicBezTo>
                  <a:pt x="891052" y="398916"/>
                  <a:pt x="853428" y="428729"/>
                  <a:pt x="853237" y="437683"/>
                </a:cubicBezTo>
                <a:close/>
              </a:path>
              <a:path w="3942022" h="4005092">
                <a:moveTo>
                  <a:pt x="824758" y="432730"/>
                </a:moveTo>
                <a:cubicBezTo>
                  <a:pt x="823710" y="439016"/>
                  <a:pt x="839902" y="431872"/>
                  <a:pt x="857428" y="418347"/>
                </a:cubicBezTo>
                <a:cubicBezTo>
                  <a:pt x="868573" y="409679"/>
                  <a:pt x="881908" y="396725"/>
                  <a:pt x="876383" y="394820"/>
                </a:cubicBezTo>
                <a:cubicBezTo>
                  <a:pt x="863810" y="394153"/>
                  <a:pt x="826186" y="423681"/>
                  <a:pt x="824758" y="432730"/>
                </a:cubicBezTo>
                <a:close/>
              </a:path>
              <a:path w="3942022" h="4005092">
                <a:moveTo>
                  <a:pt x="799897" y="429205"/>
                </a:moveTo>
                <a:cubicBezTo>
                  <a:pt x="799802" y="433777"/>
                  <a:pt x="814756" y="426348"/>
                  <a:pt x="831330" y="413775"/>
                </a:cubicBezTo>
                <a:cubicBezTo>
                  <a:pt x="841807" y="405774"/>
                  <a:pt x="856762" y="392344"/>
                  <a:pt x="851904" y="390534"/>
                </a:cubicBezTo>
                <a:cubicBezTo>
                  <a:pt x="839998" y="390058"/>
                  <a:pt x="800088" y="422062"/>
                  <a:pt x="799897" y="429205"/>
                </a:cubicBezTo>
                <a:close/>
              </a:path>
              <a:path w="3942022" h="4005092">
                <a:moveTo>
                  <a:pt x="778847" y="425491"/>
                </a:moveTo>
                <a:cubicBezTo>
                  <a:pt x="777990" y="429872"/>
                  <a:pt x="791992" y="422538"/>
                  <a:pt x="808946" y="409774"/>
                </a:cubicBezTo>
                <a:lnTo>
                  <a:pt x="808946" y="409774"/>
                </a:lnTo>
                <a:cubicBezTo>
                  <a:pt x="819519" y="401773"/>
                  <a:pt x="834949" y="388438"/>
                  <a:pt x="831235" y="386819"/>
                </a:cubicBezTo>
                <a:cubicBezTo>
                  <a:pt x="821329" y="386724"/>
                  <a:pt x="780181" y="418823"/>
                  <a:pt x="778847" y="425491"/>
                </a:cubicBezTo>
                <a:close/>
              </a:path>
              <a:path w="3942022" h="4005092">
                <a:moveTo>
                  <a:pt x="761512" y="423395"/>
                </a:moveTo>
                <a:cubicBezTo>
                  <a:pt x="764464" y="424919"/>
                  <a:pt x="781705" y="413013"/>
                  <a:pt x="790372" y="406536"/>
                </a:cubicBezTo>
                <a:cubicBezTo>
                  <a:pt x="799040" y="400059"/>
                  <a:pt x="815233" y="387010"/>
                  <a:pt x="814471" y="384057"/>
                </a:cubicBezTo>
                <a:cubicBezTo>
                  <a:pt x="814375" y="383962"/>
                  <a:pt x="814185" y="383962"/>
                  <a:pt x="814090" y="383866"/>
                </a:cubicBezTo>
                <a:cubicBezTo>
                  <a:pt x="805803" y="383962"/>
                  <a:pt x="760178" y="418347"/>
                  <a:pt x="761512" y="423395"/>
                </a:cubicBezTo>
                <a:close/>
              </a:path>
              <a:path w="3942022" h="4005092">
                <a:moveTo>
                  <a:pt x="747796" y="421014"/>
                </a:moveTo>
                <a:cubicBezTo>
                  <a:pt x="749796" y="422347"/>
                  <a:pt x="766750" y="410441"/>
                  <a:pt x="775513" y="403869"/>
                </a:cubicBezTo>
                <a:cubicBezTo>
                  <a:pt x="784276" y="397392"/>
                  <a:pt x="800755" y="384343"/>
                  <a:pt x="800945" y="381580"/>
                </a:cubicBezTo>
                <a:cubicBezTo>
                  <a:pt x="800850" y="381485"/>
                  <a:pt x="800755" y="381485"/>
                  <a:pt x="800659" y="381390"/>
                </a:cubicBezTo>
                <a:cubicBezTo>
                  <a:pt x="793992" y="381866"/>
                  <a:pt x="747986" y="416251"/>
                  <a:pt x="747796" y="421014"/>
                </a:cubicBezTo>
                <a:close/>
              </a:path>
              <a:path w="3942022" h="4005092">
                <a:moveTo>
                  <a:pt x="738080" y="419395"/>
                </a:moveTo>
                <a:cubicBezTo>
                  <a:pt x="741414" y="418918"/>
                  <a:pt x="762083" y="403678"/>
                  <a:pt x="764369" y="401964"/>
                </a:cubicBezTo>
                <a:cubicBezTo>
                  <a:pt x="768751" y="398725"/>
                  <a:pt x="790849" y="382152"/>
                  <a:pt x="790944" y="379771"/>
                </a:cubicBezTo>
                <a:cubicBezTo>
                  <a:pt x="787420" y="380247"/>
                  <a:pt x="738080" y="415013"/>
                  <a:pt x="738080" y="419395"/>
                </a:cubicBezTo>
                <a:close/>
              </a:path>
              <a:path w="3942022" h="4005092">
                <a:moveTo>
                  <a:pt x="731794" y="418252"/>
                </a:moveTo>
                <a:cubicBezTo>
                  <a:pt x="733889" y="417680"/>
                  <a:pt x="751606" y="404536"/>
                  <a:pt x="757035" y="400630"/>
                </a:cubicBezTo>
                <a:cubicBezTo>
                  <a:pt x="763321" y="395963"/>
                  <a:pt x="783705" y="380723"/>
                  <a:pt x="784943" y="378723"/>
                </a:cubicBezTo>
                <a:cubicBezTo>
                  <a:pt x="782181" y="379390"/>
                  <a:pt x="734175" y="413965"/>
                  <a:pt x="731794" y="418252"/>
                </a:cubicBezTo>
                <a:close/>
              </a:path>
              <a:path w="3942022" h="4005092">
                <a:moveTo>
                  <a:pt x="782371" y="378247"/>
                </a:moveTo>
                <a:cubicBezTo>
                  <a:pt x="781038" y="379104"/>
                  <a:pt x="779800" y="380056"/>
                  <a:pt x="778561" y="380914"/>
                </a:cubicBezTo>
                <a:cubicBezTo>
                  <a:pt x="763131" y="392058"/>
                  <a:pt x="747891" y="403393"/>
                  <a:pt x="732841" y="415013"/>
                </a:cubicBezTo>
                <a:cubicBezTo>
                  <a:pt x="731698" y="415870"/>
                  <a:pt x="730460" y="416728"/>
                  <a:pt x="729412" y="417775"/>
                </a:cubicBezTo>
                <a:cubicBezTo>
                  <a:pt x="737509" y="412060"/>
                  <a:pt x="745319" y="405964"/>
                  <a:pt x="753320" y="399964"/>
                </a:cubicBezTo>
                <a:cubicBezTo>
                  <a:pt x="763036" y="392725"/>
                  <a:pt x="772942" y="385867"/>
                  <a:pt x="782371" y="378247"/>
                </a:cubicBezTo>
                <a:close/>
              </a:path>
              <a:path w="3942022" h="4005092">
                <a:moveTo>
                  <a:pt x="3533382" y="793156"/>
                </a:moveTo>
                <a:cubicBezTo>
                  <a:pt x="3545098" y="808681"/>
                  <a:pt x="3556528" y="824302"/>
                  <a:pt x="3567767" y="840114"/>
                </a:cubicBezTo>
                <a:cubicBezTo>
                  <a:pt x="3550813" y="816206"/>
                  <a:pt x="3535097" y="795442"/>
                  <a:pt x="3533382" y="793156"/>
                </a:cubicBezTo>
                <a:close/>
              </a:path>
              <a:path w="3942022" h="4005092">
                <a:moveTo>
                  <a:pt x="3552241" y="819159"/>
                </a:moveTo>
                <a:cubicBezTo>
                  <a:pt x="3541859" y="804871"/>
                  <a:pt x="3531096" y="790870"/>
                  <a:pt x="3529762" y="789822"/>
                </a:cubicBezTo>
                <a:cubicBezTo>
                  <a:pt x="3529762" y="790012"/>
                  <a:pt x="3565291" y="840304"/>
                  <a:pt x="3568720" y="842971"/>
                </a:cubicBezTo>
                <a:cubicBezTo>
                  <a:pt x="3567577" y="840590"/>
                  <a:pt x="3559576" y="829160"/>
                  <a:pt x="3552241" y="819159"/>
                </a:cubicBezTo>
                <a:close/>
              </a:path>
              <a:path w="3942022" h="4005092">
                <a:moveTo>
                  <a:pt x="3564052" y="842114"/>
                </a:moveTo>
                <a:cubicBezTo>
                  <a:pt x="3563481" y="839542"/>
                  <a:pt x="3554147" y="826017"/>
                  <a:pt x="3548622" y="818492"/>
                </a:cubicBezTo>
                <a:cubicBezTo>
                  <a:pt x="3539002" y="805252"/>
                  <a:pt x="3527286" y="790203"/>
                  <a:pt x="3525095" y="788965"/>
                </a:cubicBezTo>
                <a:cubicBezTo>
                  <a:pt x="3525095" y="788965"/>
                  <a:pt x="3525000" y="789060"/>
                  <a:pt x="3525000" y="789060"/>
                </a:cubicBezTo>
                <a:cubicBezTo>
                  <a:pt x="3525667" y="792013"/>
                  <a:pt x="3560719" y="841543"/>
                  <a:pt x="3564052" y="842114"/>
                </a:cubicBezTo>
                <a:close/>
              </a:path>
              <a:path w="3942022" h="4005092">
                <a:moveTo>
                  <a:pt x="3555766" y="840685"/>
                </a:moveTo>
                <a:cubicBezTo>
                  <a:pt x="3556051" y="838304"/>
                  <a:pt x="3546907" y="824874"/>
                  <a:pt x="3541478" y="817254"/>
                </a:cubicBezTo>
                <a:cubicBezTo>
                  <a:pt x="3532048" y="804014"/>
                  <a:pt x="3519952" y="788965"/>
                  <a:pt x="3516904" y="787536"/>
                </a:cubicBezTo>
                <a:cubicBezTo>
                  <a:pt x="3516808" y="787536"/>
                  <a:pt x="3516713" y="787631"/>
                  <a:pt x="3516713" y="787631"/>
                </a:cubicBezTo>
                <a:cubicBezTo>
                  <a:pt x="3516427" y="792108"/>
                  <a:pt x="3552908" y="841638"/>
                  <a:pt x="3555766" y="840685"/>
                </a:cubicBezTo>
                <a:close/>
              </a:path>
              <a:path w="3942022" h="4005092">
                <a:moveTo>
                  <a:pt x="3505093" y="785536"/>
                </a:moveTo>
                <a:cubicBezTo>
                  <a:pt x="3503188" y="789727"/>
                  <a:pt x="3539478" y="839257"/>
                  <a:pt x="3543955" y="838590"/>
                </a:cubicBezTo>
                <a:cubicBezTo>
                  <a:pt x="3545193" y="835828"/>
                  <a:pt x="3532334" y="817444"/>
                  <a:pt x="3530906" y="815349"/>
                </a:cubicBezTo>
                <a:cubicBezTo>
                  <a:pt x="3521571" y="802109"/>
                  <a:pt x="3509189" y="786964"/>
                  <a:pt x="3505474" y="785536"/>
                </a:cubicBezTo>
                <a:cubicBezTo>
                  <a:pt x="3505283" y="785536"/>
                  <a:pt x="3505188" y="785536"/>
                  <a:pt x="3505093" y="785536"/>
                </a:cubicBezTo>
                <a:close/>
              </a:path>
              <a:path w="3942022" h="4005092">
                <a:moveTo>
                  <a:pt x="3490329" y="782869"/>
                </a:moveTo>
                <a:cubicBezTo>
                  <a:pt x="3490234" y="782869"/>
                  <a:pt x="3489948" y="782869"/>
                  <a:pt x="3489853" y="782869"/>
                </a:cubicBezTo>
                <a:cubicBezTo>
                  <a:pt x="3485662" y="784964"/>
                  <a:pt x="3521571" y="835066"/>
                  <a:pt x="3527953" y="835923"/>
                </a:cubicBezTo>
                <a:cubicBezTo>
                  <a:pt x="3530810" y="836304"/>
                  <a:pt x="3525857" y="826207"/>
                  <a:pt x="3516618" y="812872"/>
                </a:cubicBezTo>
                <a:cubicBezTo>
                  <a:pt x="3507569" y="799728"/>
                  <a:pt x="3494901" y="784488"/>
                  <a:pt x="3490329" y="782869"/>
                </a:cubicBezTo>
                <a:close/>
              </a:path>
              <a:path w="3942022" h="4005092">
                <a:moveTo>
                  <a:pt x="3471850" y="779630"/>
                </a:moveTo>
                <a:cubicBezTo>
                  <a:pt x="3471565" y="779630"/>
                  <a:pt x="3471089" y="779725"/>
                  <a:pt x="3470898" y="779916"/>
                </a:cubicBezTo>
                <a:cubicBezTo>
                  <a:pt x="3467374" y="784678"/>
                  <a:pt x="3501092" y="831446"/>
                  <a:pt x="3508807" y="832589"/>
                </a:cubicBezTo>
                <a:cubicBezTo>
                  <a:pt x="3512236" y="833065"/>
                  <a:pt x="3507950" y="823064"/>
                  <a:pt x="3498901" y="809824"/>
                </a:cubicBezTo>
                <a:cubicBezTo>
                  <a:pt x="3490043" y="796585"/>
                  <a:pt x="3477184" y="781345"/>
                  <a:pt x="3471850" y="779630"/>
                </a:cubicBezTo>
                <a:close/>
              </a:path>
              <a:path w="3942022" h="4005092">
                <a:moveTo>
                  <a:pt x="3449943" y="775725"/>
                </a:moveTo>
                <a:cubicBezTo>
                  <a:pt x="3449562" y="775725"/>
                  <a:pt x="3448990" y="775725"/>
                  <a:pt x="3448705" y="776011"/>
                </a:cubicBezTo>
                <a:cubicBezTo>
                  <a:pt x="3443847" y="780487"/>
                  <a:pt x="3477089" y="827160"/>
                  <a:pt x="3486138" y="828589"/>
                </a:cubicBezTo>
                <a:cubicBezTo>
                  <a:pt x="3490139" y="829255"/>
                  <a:pt x="3486519" y="819349"/>
                  <a:pt x="3477661" y="806014"/>
                </a:cubicBezTo>
                <a:cubicBezTo>
                  <a:pt x="3470231" y="794680"/>
                  <a:pt x="3456610" y="777820"/>
                  <a:pt x="3449943" y="775725"/>
                </a:cubicBezTo>
                <a:close/>
              </a:path>
              <a:path w="3942022" h="4005092">
                <a:moveTo>
                  <a:pt x="3424511" y="771248"/>
                </a:moveTo>
                <a:cubicBezTo>
                  <a:pt x="3424035" y="771248"/>
                  <a:pt x="3423464" y="771248"/>
                  <a:pt x="3423082" y="771439"/>
                </a:cubicBezTo>
                <a:cubicBezTo>
                  <a:pt x="3417082" y="775725"/>
                  <a:pt x="3449657" y="822207"/>
                  <a:pt x="3459754" y="823826"/>
                </a:cubicBezTo>
                <a:cubicBezTo>
                  <a:pt x="3464421" y="824588"/>
                  <a:pt x="3461373" y="814777"/>
                  <a:pt x="3452896" y="801538"/>
                </a:cubicBezTo>
                <a:cubicBezTo>
                  <a:pt x="3445752" y="790393"/>
                  <a:pt x="3432131" y="773439"/>
                  <a:pt x="3424511" y="771248"/>
                </a:cubicBezTo>
                <a:close/>
              </a:path>
              <a:path w="3942022" h="4005092">
                <a:moveTo>
                  <a:pt x="3395746" y="766200"/>
                </a:moveTo>
                <a:cubicBezTo>
                  <a:pt x="3395269" y="766200"/>
                  <a:pt x="3394507" y="766105"/>
                  <a:pt x="3394031" y="766390"/>
                </a:cubicBezTo>
                <a:cubicBezTo>
                  <a:pt x="3386030" y="770677"/>
                  <a:pt x="3417653" y="816682"/>
                  <a:pt x="3429940" y="818683"/>
                </a:cubicBezTo>
                <a:cubicBezTo>
                  <a:pt x="3435179" y="819540"/>
                  <a:pt x="3432893" y="809920"/>
                  <a:pt x="3424702" y="796680"/>
                </a:cubicBezTo>
                <a:cubicBezTo>
                  <a:pt x="3417748" y="785440"/>
                  <a:pt x="3404128" y="768581"/>
                  <a:pt x="3395746" y="766200"/>
                </a:cubicBezTo>
                <a:close/>
              </a:path>
              <a:path w="3942022" h="4005092">
                <a:moveTo>
                  <a:pt x="3363456" y="760485"/>
                </a:moveTo>
                <a:cubicBezTo>
                  <a:pt x="3362599" y="760390"/>
                  <a:pt x="3361551" y="760390"/>
                  <a:pt x="3360884" y="761056"/>
                </a:cubicBezTo>
                <a:cubicBezTo>
                  <a:pt x="3354122" y="767629"/>
                  <a:pt x="3383840" y="810586"/>
                  <a:pt x="3396603" y="812777"/>
                </a:cubicBezTo>
                <a:cubicBezTo>
                  <a:pt x="3402413" y="813730"/>
                  <a:pt x="3400794" y="804205"/>
                  <a:pt x="3392888" y="791060"/>
                </a:cubicBezTo>
                <a:cubicBezTo>
                  <a:pt x="3386221" y="779821"/>
                  <a:pt x="3372600" y="762961"/>
                  <a:pt x="3363456" y="760485"/>
                </a:cubicBezTo>
                <a:close/>
              </a:path>
              <a:path w="3942022" h="4005092">
                <a:moveTo>
                  <a:pt x="3327642" y="754198"/>
                </a:moveTo>
                <a:cubicBezTo>
                  <a:pt x="3326975" y="754103"/>
                  <a:pt x="3326118" y="754103"/>
                  <a:pt x="3325547" y="754294"/>
                </a:cubicBezTo>
                <a:cubicBezTo>
                  <a:pt x="3315640" y="757723"/>
                  <a:pt x="3342787" y="800680"/>
                  <a:pt x="3358217" y="805919"/>
                </a:cubicBezTo>
                <a:cubicBezTo>
                  <a:pt x="3366123" y="808586"/>
                  <a:pt x="3365932" y="799156"/>
                  <a:pt x="3357646" y="784869"/>
                </a:cubicBezTo>
                <a:cubicBezTo>
                  <a:pt x="3351264" y="773725"/>
                  <a:pt x="3337739" y="756865"/>
                  <a:pt x="3327642" y="754198"/>
                </a:cubicBezTo>
                <a:close/>
              </a:path>
              <a:path w="3942022" h="4005092">
                <a:moveTo>
                  <a:pt x="3288494" y="747245"/>
                </a:moveTo>
                <a:cubicBezTo>
                  <a:pt x="3287447" y="747150"/>
                  <a:pt x="3286208" y="747055"/>
                  <a:pt x="3285256" y="747721"/>
                </a:cubicBezTo>
                <a:cubicBezTo>
                  <a:pt x="3276302" y="753436"/>
                  <a:pt x="3301639" y="793441"/>
                  <a:pt x="3317545" y="798680"/>
                </a:cubicBezTo>
                <a:cubicBezTo>
                  <a:pt x="3326023" y="801442"/>
                  <a:pt x="3326690" y="792203"/>
                  <a:pt x="3318879" y="778011"/>
                </a:cubicBezTo>
                <a:cubicBezTo>
                  <a:pt x="3312783" y="766962"/>
                  <a:pt x="3299353" y="750103"/>
                  <a:pt x="3288494" y="747245"/>
                </a:cubicBezTo>
                <a:close/>
              </a:path>
              <a:path w="3942022" h="4005092">
                <a:moveTo>
                  <a:pt x="3225439" y="782488"/>
                </a:moveTo>
                <a:cubicBezTo>
                  <a:pt x="3235154" y="785536"/>
                  <a:pt x="3237440" y="776487"/>
                  <a:pt x="3230677" y="762485"/>
                </a:cubicBezTo>
                <a:cubicBezTo>
                  <a:pt x="3225343" y="751531"/>
                  <a:pt x="3212294" y="734767"/>
                  <a:pt x="3199816" y="731624"/>
                </a:cubicBezTo>
                <a:cubicBezTo>
                  <a:pt x="3198578" y="731529"/>
                  <a:pt x="3197054" y="731338"/>
                  <a:pt x="3195816" y="731910"/>
                </a:cubicBezTo>
                <a:cubicBezTo>
                  <a:pt x="3183529" y="737434"/>
                  <a:pt x="3206579" y="776582"/>
                  <a:pt x="3225439" y="782488"/>
                </a:cubicBezTo>
                <a:close/>
              </a:path>
              <a:path w="3942022" h="4005092">
                <a:moveTo>
                  <a:pt x="3172289" y="772677"/>
                </a:moveTo>
                <a:cubicBezTo>
                  <a:pt x="3183910" y="777535"/>
                  <a:pt x="3188196" y="768676"/>
                  <a:pt x="3181433" y="753722"/>
                </a:cubicBezTo>
                <a:cubicBezTo>
                  <a:pt x="3176575" y="742864"/>
                  <a:pt x="3163717" y="726100"/>
                  <a:pt x="3150382" y="722861"/>
                </a:cubicBezTo>
                <a:cubicBezTo>
                  <a:pt x="3149048" y="722766"/>
                  <a:pt x="3147429" y="722575"/>
                  <a:pt x="3146000" y="723147"/>
                </a:cubicBezTo>
                <a:cubicBezTo>
                  <a:pt x="3133332" y="727909"/>
                  <a:pt x="3152668" y="764485"/>
                  <a:pt x="3172289" y="772677"/>
                </a:cubicBezTo>
                <a:close/>
              </a:path>
              <a:path w="3942022" h="4005092">
                <a:moveTo>
                  <a:pt x="3092946" y="713812"/>
                </a:moveTo>
                <a:cubicBezTo>
                  <a:pt x="3079040" y="718384"/>
                  <a:pt x="3097137" y="754770"/>
                  <a:pt x="3117520" y="763057"/>
                </a:cubicBezTo>
                <a:cubicBezTo>
                  <a:pt x="3129522" y="767914"/>
                  <a:pt x="3134761" y="759247"/>
                  <a:pt x="3128569" y="744483"/>
                </a:cubicBezTo>
                <a:cubicBezTo>
                  <a:pt x="3124093" y="733720"/>
                  <a:pt x="3111615" y="716956"/>
                  <a:pt x="3097708" y="713622"/>
                </a:cubicBezTo>
                <a:cubicBezTo>
                  <a:pt x="3096375" y="713431"/>
                  <a:pt x="3094565" y="713241"/>
                  <a:pt x="3092946" y="713812"/>
                </a:cubicBezTo>
                <a:close/>
              </a:path>
              <a:path w="3942022" h="4005092">
                <a:moveTo>
                  <a:pt x="3060466" y="752960"/>
                </a:moveTo>
                <a:cubicBezTo>
                  <a:pt x="3072753" y="757913"/>
                  <a:pt x="3078754" y="749436"/>
                  <a:pt x="3073229" y="734672"/>
                </a:cubicBezTo>
                <a:cubicBezTo>
                  <a:pt x="3069229" y="724004"/>
                  <a:pt x="3057132" y="707335"/>
                  <a:pt x="3042654" y="703906"/>
                </a:cubicBezTo>
                <a:cubicBezTo>
                  <a:pt x="3040558" y="703716"/>
                  <a:pt x="3038558" y="703430"/>
                  <a:pt x="3036367" y="704573"/>
                </a:cubicBezTo>
                <a:cubicBezTo>
                  <a:pt x="3024080" y="711145"/>
                  <a:pt x="3040940" y="745054"/>
                  <a:pt x="3060466" y="752960"/>
                </a:cubicBezTo>
                <a:close/>
              </a:path>
              <a:path w="3942022" h="4005092">
                <a:moveTo>
                  <a:pt x="2006334" y="521217"/>
                </a:moveTo>
                <a:cubicBezTo>
                  <a:pt x="1985379" y="518550"/>
                  <a:pt x="1970329" y="539029"/>
                  <a:pt x="1976806" y="553792"/>
                </a:cubicBezTo>
                <a:cubicBezTo>
                  <a:pt x="1984522" y="571414"/>
                  <a:pt x="2012335" y="568461"/>
                  <a:pt x="2020621" y="549030"/>
                </a:cubicBezTo>
                <a:cubicBezTo>
                  <a:pt x="2024622" y="539791"/>
                  <a:pt x="2022812" y="524932"/>
                  <a:pt x="2006334" y="521217"/>
                </a:cubicBezTo>
                <a:close/>
              </a:path>
              <a:path w="3942022" h="4005092">
                <a:moveTo>
                  <a:pt x="1939087" y="509311"/>
                </a:moveTo>
                <a:cubicBezTo>
                  <a:pt x="1918228" y="506739"/>
                  <a:pt x="1902035" y="526932"/>
                  <a:pt x="1907655" y="541600"/>
                </a:cubicBezTo>
                <a:cubicBezTo>
                  <a:pt x="1914322" y="559126"/>
                  <a:pt x="1942421" y="556174"/>
                  <a:pt x="1951756" y="536933"/>
                </a:cubicBezTo>
                <a:cubicBezTo>
                  <a:pt x="1955947" y="528361"/>
                  <a:pt x="1956137" y="513216"/>
                  <a:pt x="1939087" y="509311"/>
                </a:cubicBezTo>
                <a:close/>
              </a:path>
              <a:path w="3942022" h="4005092">
                <a:moveTo>
                  <a:pt x="1883557" y="524932"/>
                </a:moveTo>
                <a:lnTo>
                  <a:pt x="1883557" y="524932"/>
                </a:lnTo>
                <a:cubicBezTo>
                  <a:pt x="1888510" y="515788"/>
                  <a:pt x="1888319" y="501310"/>
                  <a:pt x="1872222" y="497595"/>
                </a:cubicBezTo>
                <a:cubicBezTo>
                  <a:pt x="1851457" y="495023"/>
                  <a:pt x="1834217" y="515026"/>
                  <a:pt x="1839075" y="529599"/>
                </a:cubicBezTo>
                <a:cubicBezTo>
                  <a:pt x="1844885" y="546839"/>
                  <a:pt x="1873174" y="543886"/>
                  <a:pt x="1883557" y="524932"/>
                </a:cubicBezTo>
                <a:close/>
              </a:path>
              <a:path w="3942022" h="4005092">
                <a:moveTo>
                  <a:pt x="1806214" y="485879"/>
                </a:moveTo>
                <a:cubicBezTo>
                  <a:pt x="1785640" y="483307"/>
                  <a:pt x="1767256" y="503119"/>
                  <a:pt x="1771352" y="517597"/>
                </a:cubicBezTo>
                <a:cubicBezTo>
                  <a:pt x="1776210" y="534742"/>
                  <a:pt x="1804594" y="531790"/>
                  <a:pt x="1815929" y="513025"/>
                </a:cubicBezTo>
                <a:cubicBezTo>
                  <a:pt x="1821454" y="503977"/>
                  <a:pt x="1822025" y="489594"/>
                  <a:pt x="1806214" y="485879"/>
                </a:cubicBezTo>
                <a:close/>
              </a:path>
              <a:path w="3942022" h="4005092">
                <a:moveTo>
                  <a:pt x="1432738" y="420061"/>
                </a:moveTo>
                <a:cubicBezTo>
                  <a:pt x="1413117" y="417775"/>
                  <a:pt x="1388066" y="438349"/>
                  <a:pt x="1389114" y="451875"/>
                </a:cubicBezTo>
                <a:cubicBezTo>
                  <a:pt x="1390162" y="466067"/>
                  <a:pt x="1416641" y="462162"/>
                  <a:pt x="1432738" y="445398"/>
                </a:cubicBezTo>
                <a:lnTo>
                  <a:pt x="1432738" y="445398"/>
                </a:lnTo>
                <a:cubicBezTo>
                  <a:pt x="1441025" y="436825"/>
                  <a:pt x="1446454" y="423300"/>
                  <a:pt x="1432738" y="420061"/>
                </a:cubicBezTo>
                <a:close/>
              </a:path>
              <a:path w="3942022" h="4005092">
                <a:moveTo>
                  <a:pt x="1317010" y="425014"/>
                </a:moveTo>
                <a:cubicBezTo>
                  <a:pt x="1325392" y="417204"/>
                  <a:pt x="1333774" y="403488"/>
                  <a:pt x="1320439" y="400249"/>
                </a:cubicBezTo>
                <a:cubicBezTo>
                  <a:pt x="1301865" y="398154"/>
                  <a:pt x="1275100" y="418442"/>
                  <a:pt x="1274338" y="431587"/>
                </a:cubicBezTo>
                <a:cubicBezTo>
                  <a:pt x="1273480" y="445398"/>
                  <a:pt x="1299388" y="441397"/>
                  <a:pt x="1317010" y="425014"/>
                </a:cubicBezTo>
                <a:close/>
              </a:path>
              <a:path w="3942022" h="4005092">
                <a:moveTo>
                  <a:pt x="1267194" y="390820"/>
                </a:moveTo>
                <a:cubicBezTo>
                  <a:pt x="1249287" y="388819"/>
                  <a:pt x="1221664" y="408917"/>
                  <a:pt x="1219950" y="421966"/>
                </a:cubicBezTo>
                <a:cubicBezTo>
                  <a:pt x="1218140" y="435587"/>
                  <a:pt x="1243667" y="431491"/>
                  <a:pt x="1262050" y="415299"/>
                </a:cubicBezTo>
                <a:cubicBezTo>
                  <a:pt x="1270813" y="407584"/>
                  <a:pt x="1279957" y="394058"/>
                  <a:pt x="1267194" y="390820"/>
                </a:cubicBezTo>
                <a:close/>
              </a:path>
              <a:path w="3942022" h="4005092">
                <a:moveTo>
                  <a:pt x="1168039" y="414346"/>
                </a:moveTo>
                <a:cubicBezTo>
                  <a:pt x="1167277" y="426157"/>
                  <a:pt x="1191184" y="421300"/>
                  <a:pt x="1209187" y="405964"/>
                </a:cubicBezTo>
                <a:lnTo>
                  <a:pt x="1209187" y="405964"/>
                </a:lnTo>
                <a:cubicBezTo>
                  <a:pt x="1218331" y="398249"/>
                  <a:pt x="1228237" y="384914"/>
                  <a:pt x="1216330" y="381866"/>
                </a:cubicBezTo>
                <a:cubicBezTo>
                  <a:pt x="1198328" y="379866"/>
                  <a:pt x="1168801" y="401773"/>
                  <a:pt x="1168039" y="414346"/>
                </a:cubicBezTo>
                <a:close/>
              </a:path>
              <a:path w="3942022" h="4005092">
                <a:moveTo>
                  <a:pt x="1119652" y="405869"/>
                </a:moveTo>
                <a:cubicBezTo>
                  <a:pt x="1117842" y="417394"/>
                  <a:pt x="1140892" y="412441"/>
                  <a:pt x="1159561" y="397297"/>
                </a:cubicBezTo>
                <a:cubicBezTo>
                  <a:pt x="1168991" y="389677"/>
                  <a:pt x="1179754" y="376437"/>
                  <a:pt x="1168705" y="373579"/>
                </a:cubicBezTo>
                <a:cubicBezTo>
                  <a:pt x="1151751" y="371674"/>
                  <a:pt x="1121652" y="393487"/>
                  <a:pt x="1119652" y="405869"/>
                </a:cubicBezTo>
                <a:close/>
              </a:path>
              <a:path w="3942022" h="4005092">
                <a:moveTo>
                  <a:pt x="961346" y="380437"/>
                </a:moveTo>
                <a:cubicBezTo>
                  <a:pt x="959632" y="388057"/>
                  <a:pt x="978015" y="381771"/>
                  <a:pt x="996398" y="368436"/>
                </a:cubicBezTo>
                <a:cubicBezTo>
                  <a:pt x="1006780" y="360911"/>
                  <a:pt x="1020496" y="348243"/>
                  <a:pt x="1013162" y="346052"/>
                </a:cubicBezTo>
                <a:cubicBezTo>
                  <a:pt x="999541" y="345004"/>
                  <a:pt x="963632" y="370531"/>
                  <a:pt x="961346" y="380437"/>
                </a:cubicBezTo>
                <a:close/>
              </a:path>
              <a:path w="3942022" h="4005092">
                <a:moveTo>
                  <a:pt x="930485" y="376056"/>
                </a:moveTo>
                <a:cubicBezTo>
                  <a:pt x="929818" y="382057"/>
                  <a:pt x="946678" y="375580"/>
                  <a:pt x="964489" y="362911"/>
                </a:cubicBezTo>
                <a:cubicBezTo>
                  <a:pt x="975062" y="355387"/>
                  <a:pt x="989350" y="342814"/>
                  <a:pt x="983063" y="340813"/>
                </a:cubicBezTo>
                <a:cubicBezTo>
                  <a:pt x="969633" y="339861"/>
                  <a:pt x="931533" y="367388"/>
                  <a:pt x="930485" y="376056"/>
                </a:cubicBezTo>
                <a:close/>
              </a:path>
              <a:path w="3942022" h="4005092">
                <a:moveTo>
                  <a:pt x="903434" y="371293"/>
                </a:moveTo>
                <a:cubicBezTo>
                  <a:pt x="901910" y="377104"/>
                  <a:pt x="918103" y="370531"/>
                  <a:pt x="936200" y="357863"/>
                </a:cubicBezTo>
                <a:cubicBezTo>
                  <a:pt x="946868" y="350434"/>
                  <a:pt x="961822" y="337956"/>
                  <a:pt x="956393" y="336051"/>
                </a:cubicBezTo>
                <a:cubicBezTo>
                  <a:pt x="944392" y="335384"/>
                  <a:pt x="905625" y="362816"/>
                  <a:pt x="903434" y="371293"/>
                </a:cubicBezTo>
                <a:close/>
              </a:path>
              <a:path w="3942022" h="4005092">
                <a:moveTo>
                  <a:pt x="879717" y="367864"/>
                </a:moveTo>
                <a:cubicBezTo>
                  <a:pt x="879241" y="372055"/>
                  <a:pt x="894385" y="365197"/>
                  <a:pt x="911435" y="353482"/>
                </a:cubicBezTo>
                <a:lnTo>
                  <a:pt x="911435" y="353482"/>
                </a:lnTo>
                <a:cubicBezTo>
                  <a:pt x="922198" y="346052"/>
                  <a:pt x="937724" y="333670"/>
                  <a:pt x="933247" y="331955"/>
                </a:cubicBezTo>
                <a:cubicBezTo>
                  <a:pt x="921817" y="331574"/>
                  <a:pt x="880479" y="361197"/>
                  <a:pt x="879717" y="367864"/>
                </a:cubicBezTo>
                <a:close/>
              </a:path>
              <a:path w="3942022" h="4005092">
                <a:moveTo>
                  <a:pt x="859714" y="364340"/>
                </a:moveTo>
                <a:cubicBezTo>
                  <a:pt x="858476" y="368436"/>
                  <a:pt x="872764" y="361578"/>
                  <a:pt x="890194" y="349767"/>
                </a:cubicBezTo>
                <a:lnTo>
                  <a:pt x="890194" y="349767"/>
                </a:lnTo>
                <a:cubicBezTo>
                  <a:pt x="901148" y="342337"/>
                  <a:pt x="917055" y="330050"/>
                  <a:pt x="913626" y="328526"/>
                </a:cubicBezTo>
                <a:cubicBezTo>
                  <a:pt x="903529" y="328336"/>
                  <a:pt x="861619" y="357863"/>
                  <a:pt x="859714" y="364340"/>
                </a:cubicBezTo>
                <a:close/>
              </a:path>
              <a:path w="3942022" h="4005092">
                <a:moveTo>
                  <a:pt x="843141" y="362340"/>
                </a:moveTo>
                <a:cubicBezTo>
                  <a:pt x="845808" y="363769"/>
                  <a:pt x="863524" y="352624"/>
                  <a:pt x="872573" y="346624"/>
                </a:cubicBezTo>
                <a:cubicBezTo>
                  <a:pt x="881527" y="340623"/>
                  <a:pt x="898195" y="328526"/>
                  <a:pt x="897719" y="325859"/>
                </a:cubicBezTo>
                <a:cubicBezTo>
                  <a:pt x="897624" y="325764"/>
                  <a:pt x="897433" y="325764"/>
                  <a:pt x="897338" y="325669"/>
                </a:cubicBezTo>
                <a:cubicBezTo>
                  <a:pt x="889337" y="325764"/>
                  <a:pt x="842284" y="357673"/>
                  <a:pt x="843141" y="362340"/>
                </a:cubicBezTo>
                <a:close/>
              </a:path>
              <a:path w="3942022" h="4005092">
                <a:moveTo>
                  <a:pt x="830092" y="360054"/>
                </a:moveTo>
                <a:cubicBezTo>
                  <a:pt x="831806" y="361292"/>
                  <a:pt x="848761" y="350624"/>
                  <a:pt x="858381" y="344147"/>
                </a:cubicBezTo>
                <a:cubicBezTo>
                  <a:pt x="867334" y="338146"/>
                  <a:pt x="884479" y="326050"/>
                  <a:pt x="884860" y="323573"/>
                </a:cubicBezTo>
                <a:cubicBezTo>
                  <a:pt x="884765" y="323478"/>
                  <a:pt x="884670" y="323478"/>
                  <a:pt x="884670" y="323383"/>
                </a:cubicBezTo>
                <a:cubicBezTo>
                  <a:pt x="878098" y="323764"/>
                  <a:pt x="830663" y="355672"/>
                  <a:pt x="830092" y="360054"/>
                </a:cubicBezTo>
                <a:close/>
              </a:path>
              <a:path w="3942022" h="4005092">
                <a:moveTo>
                  <a:pt x="820757" y="358530"/>
                </a:moveTo>
                <a:cubicBezTo>
                  <a:pt x="823900" y="358149"/>
                  <a:pt x="843808" y="344909"/>
                  <a:pt x="847808" y="342242"/>
                </a:cubicBezTo>
                <a:cubicBezTo>
                  <a:pt x="852380" y="339194"/>
                  <a:pt x="875145" y="323859"/>
                  <a:pt x="875431" y="321763"/>
                </a:cubicBezTo>
                <a:cubicBezTo>
                  <a:pt x="872002" y="322240"/>
                  <a:pt x="821138" y="354434"/>
                  <a:pt x="820757" y="358530"/>
                </a:cubicBezTo>
                <a:close/>
              </a:path>
              <a:path w="3942022" h="4005092">
                <a:moveTo>
                  <a:pt x="814756" y="357482"/>
                </a:moveTo>
                <a:cubicBezTo>
                  <a:pt x="816757" y="357006"/>
                  <a:pt x="833616" y="345766"/>
                  <a:pt x="840760" y="341004"/>
                </a:cubicBezTo>
                <a:cubicBezTo>
                  <a:pt x="849046" y="335479"/>
                  <a:pt x="868382" y="322430"/>
                  <a:pt x="869620" y="320716"/>
                </a:cubicBezTo>
                <a:cubicBezTo>
                  <a:pt x="866953" y="321382"/>
                  <a:pt x="817519" y="353482"/>
                  <a:pt x="814756" y="357482"/>
                </a:cubicBezTo>
                <a:close/>
              </a:path>
              <a:path w="3942022" h="4005092">
                <a:moveTo>
                  <a:pt x="867334" y="320335"/>
                </a:moveTo>
                <a:cubicBezTo>
                  <a:pt x="866001" y="321097"/>
                  <a:pt x="864763" y="321954"/>
                  <a:pt x="863429" y="322811"/>
                </a:cubicBezTo>
                <a:lnTo>
                  <a:pt x="816185" y="354434"/>
                </a:lnTo>
                <a:cubicBezTo>
                  <a:pt x="814947" y="355291"/>
                  <a:pt x="813709" y="356053"/>
                  <a:pt x="812566" y="357006"/>
                </a:cubicBezTo>
                <a:cubicBezTo>
                  <a:pt x="820948" y="351672"/>
                  <a:pt x="829044" y="345957"/>
                  <a:pt x="837331" y="340432"/>
                </a:cubicBezTo>
                <a:cubicBezTo>
                  <a:pt x="847332" y="333765"/>
                  <a:pt x="857524" y="327383"/>
                  <a:pt x="867334" y="320335"/>
                </a:cubicBezTo>
                <a:close/>
              </a:path>
              <a:path w="3942022" h="4005092">
                <a:moveTo>
                  <a:pt x="3469279" y="712574"/>
                </a:moveTo>
                <a:cubicBezTo>
                  <a:pt x="3481756" y="727433"/>
                  <a:pt x="3494044" y="742483"/>
                  <a:pt x="3506045" y="757723"/>
                </a:cubicBezTo>
                <a:cubicBezTo>
                  <a:pt x="3493853" y="742292"/>
                  <a:pt x="3478327" y="723337"/>
                  <a:pt x="3469279" y="712574"/>
                </a:cubicBezTo>
                <a:close/>
              </a:path>
              <a:path w="3942022" h="4005092">
                <a:moveTo>
                  <a:pt x="3507283" y="760485"/>
                </a:moveTo>
                <a:cubicBezTo>
                  <a:pt x="3505855" y="758104"/>
                  <a:pt x="3497282" y="747150"/>
                  <a:pt x="3489567" y="737530"/>
                </a:cubicBezTo>
                <a:cubicBezTo>
                  <a:pt x="3481185" y="727243"/>
                  <a:pt x="3468231" y="711622"/>
                  <a:pt x="3465659" y="709336"/>
                </a:cubicBezTo>
                <a:cubicBezTo>
                  <a:pt x="3465564" y="709526"/>
                  <a:pt x="3503759" y="757913"/>
                  <a:pt x="3507283" y="760485"/>
                </a:cubicBezTo>
                <a:close/>
              </a:path>
              <a:path w="3942022" h="4005092">
                <a:moveTo>
                  <a:pt x="3502807" y="759723"/>
                </a:moveTo>
                <a:cubicBezTo>
                  <a:pt x="3502140" y="757532"/>
                  <a:pt x="3493663" y="746388"/>
                  <a:pt x="3486138" y="736958"/>
                </a:cubicBezTo>
                <a:cubicBezTo>
                  <a:pt x="3476137" y="724480"/>
                  <a:pt x="3463373" y="709717"/>
                  <a:pt x="3461182" y="708574"/>
                </a:cubicBezTo>
                <a:cubicBezTo>
                  <a:pt x="3461182" y="708574"/>
                  <a:pt x="3461087" y="708669"/>
                  <a:pt x="3461087" y="708669"/>
                </a:cubicBezTo>
                <a:cubicBezTo>
                  <a:pt x="3462040" y="711431"/>
                  <a:pt x="3499664" y="759151"/>
                  <a:pt x="3502807" y="759723"/>
                </a:cubicBezTo>
                <a:close/>
              </a:path>
              <a:path w="3942022" h="4005092">
                <a:moveTo>
                  <a:pt x="3494901" y="758294"/>
                </a:moveTo>
                <a:cubicBezTo>
                  <a:pt x="3494901" y="756008"/>
                  <a:pt x="3485090" y="743054"/>
                  <a:pt x="3479280" y="735720"/>
                </a:cubicBezTo>
                <a:cubicBezTo>
                  <a:pt x="3469183" y="722956"/>
                  <a:pt x="3456325" y="708478"/>
                  <a:pt x="3453467" y="707145"/>
                </a:cubicBezTo>
                <a:cubicBezTo>
                  <a:pt x="3453372" y="707145"/>
                  <a:pt x="3453372" y="707240"/>
                  <a:pt x="3453277" y="707240"/>
                </a:cubicBezTo>
                <a:cubicBezTo>
                  <a:pt x="3453467" y="709907"/>
                  <a:pt x="3490139" y="757437"/>
                  <a:pt x="3494901" y="758294"/>
                </a:cubicBezTo>
                <a:close/>
              </a:path>
              <a:path w="3942022" h="4005092">
                <a:moveTo>
                  <a:pt x="3483661" y="756294"/>
                </a:moveTo>
                <a:cubicBezTo>
                  <a:pt x="3484614" y="753722"/>
                  <a:pt x="3470803" y="736006"/>
                  <a:pt x="3469183" y="734005"/>
                </a:cubicBezTo>
                <a:cubicBezTo>
                  <a:pt x="3459182" y="721337"/>
                  <a:pt x="3446228" y="706764"/>
                  <a:pt x="3442514" y="705335"/>
                </a:cubicBezTo>
                <a:cubicBezTo>
                  <a:pt x="3442418" y="705335"/>
                  <a:pt x="3442323" y="705335"/>
                  <a:pt x="3442228" y="705430"/>
                </a:cubicBezTo>
                <a:cubicBezTo>
                  <a:pt x="3440990" y="709336"/>
                  <a:pt x="3479756" y="756961"/>
                  <a:pt x="3483661" y="756294"/>
                </a:cubicBezTo>
                <a:close/>
              </a:path>
              <a:path w="3942022" h="4005092">
                <a:moveTo>
                  <a:pt x="3428416" y="702763"/>
                </a:moveTo>
                <a:cubicBezTo>
                  <a:pt x="3428321" y="702763"/>
                  <a:pt x="3428131" y="702763"/>
                  <a:pt x="3428035" y="702763"/>
                </a:cubicBezTo>
                <a:cubicBezTo>
                  <a:pt x="3425368" y="706573"/>
                  <a:pt x="3463754" y="754103"/>
                  <a:pt x="3469088" y="753722"/>
                </a:cubicBezTo>
                <a:cubicBezTo>
                  <a:pt x="3470993" y="751246"/>
                  <a:pt x="3457468" y="733624"/>
                  <a:pt x="3455848" y="731624"/>
                </a:cubicBezTo>
                <a:cubicBezTo>
                  <a:pt x="3446038" y="718956"/>
                  <a:pt x="3432798" y="704287"/>
                  <a:pt x="3428416" y="702763"/>
                </a:cubicBezTo>
                <a:close/>
              </a:path>
              <a:path w="3942022" h="4005092">
                <a:moveTo>
                  <a:pt x="3410986" y="699715"/>
                </a:moveTo>
                <a:cubicBezTo>
                  <a:pt x="3410795" y="699715"/>
                  <a:pt x="3410605" y="699715"/>
                  <a:pt x="3410414" y="699715"/>
                </a:cubicBezTo>
                <a:cubicBezTo>
                  <a:pt x="3404890" y="701906"/>
                  <a:pt x="3442323" y="749436"/>
                  <a:pt x="3450515" y="750579"/>
                </a:cubicBezTo>
                <a:cubicBezTo>
                  <a:pt x="3453753" y="751055"/>
                  <a:pt x="3448800" y="741435"/>
                  <a:pt x="3439180" y="728671"/>
                </a:cubicBezTo>
                <a:cubicBezTo>
                  <a:pt x="3429559" y="716003"/>
                  <a:pt x="3416034" y="701335"/>
                  <a:pt x="3410986" y="699715"/>
                </a:cubicBezTo>
                <a:close/>
              </a:path>
              <a:path w="3942022" h="4005092">
                <a:moveTo>
                  <a:pt x="3390316" y="696096"/>
                </a:moveTo>
                <a:cubicBezTo>
                  <a:pt x="3390031" y="696096"/>
                  <a:pt x="3389459" y="696096"/>
                  <a:pt x="3389269" y="696382"/>
                </a:cubicBezTo>
                <a:cubicBezTo>
                  <a:pt x="3385364" y="700763"/>
                  <a:pt x="3420701" y="745626"/>
                  <a:pt x="3429083" y="746864"/>
                </a:cubicBezTo>
                <a:cubicBezTo>
                  <a:pt x="3432893" y="747436"/>
                  <a:pt x="3428512" y="737911"/>
                  <a:pt x="3419082" y="725242"/>
                </a:cubicBezTo>
                <a:cubicBezTo>
                  <a:pt x="3409748" y="712574"/>
                  <a:pt x="3396031" y="697810"/>
                  <a:pt x="3390316" y="696096"/>
                </a:cubicBezTo>
                <a:close/>
              </a:path>
              <a:path w="3942022" h="4005092">
                <a:moveTo>
                  <a:pt x="3366314" y="691810"/>
                </a:moveTo>
                <a:cubicBezTo>
                  <a:pt x="3365932" y="691810"/>
                  <a:pt x="3365361" y="691810"/>
                  <a:pt x="3364980" y="692000"/>
                </a:cubicBezTo>
                <a:cubicBezTo>
                  <a:pt x="3359456" y="696477"/>
                  <a:pt x="3393841" y="740768"/>
                  <a:pt x="3404032" y="742387"/>
                </a:cubicBezTo>
                <a:cubicBezTo>
                  <a:pt x="3408509" y="743054"/>
                  <a:pt x="3404794" y="733720"/>
                  <a:pt x="3395555" y="720956"/>
                </a:cubicBezTo>
                <a:cubicBezTo>
                  <a:pt x="3386602" y="708478"/>
                  <a:pt x="3372790" y="693715"/>
                  <a:pt x="3366314" y="691810"/>
                </a:cubicBezTo>
                <a:close/>
              </a:path>
              <a:path w="3942022" h="4005092">
                <a:moveTo>
                  <a:pt x="3339167" y="687047"/>
                </a:moveTo>
                <a:cubicBezTo>
                  <a:pt x="3338691" y="687047"/>
                  <a:pt x="3338024" y="686952"/>
                  <a:pt x="3337643" y="687238"/>
                </a:cubicBezTo>
                <a:cubicBezTo>
                  <a:pt x="3330785" y="691429"/>
                  <a:pt x="3364408" y="735625"/>
                  <a:pt x="3375839" y="737434"/>
                </a:cubicBezTo>
                <a:cubicBezTo>
                  <a:pt x="3380791" y="738292"/>
                  <a:pt x="3377839" y="728957"/>
                  <a:pt x="3368981" y="716289"/>
                </a:cubicBezTo>
                <a:cubicBezTo>
                  <a:pt x="3360217" y="703811"/>
                  <a:pt x="3346311" y="689047"/>
                  <a:pt x="3339167" y="687047"/>
                </a:cubicBezTo>
                <a:close/>
              </a:path>
              <a:path w="3942022" h="4005092">
                <a:moveTo>
                  <a:pt x="3308687" y="681713"/>
                </a:moveTo>
                <a:cubicBezTo>
                  <a:pt x="3308116" y="681713"/>
                  <a:pt x="3307354" y="681618"/>
                  <a:pt x="3306877" y="681808"/>
                </a:cubicBezTo>
                <a:cubicBezTo>
                  <a:pt x="3298591" y="685809"/>
                  <a:pt x="3331357" y="729719"/>
                  <a:pt x="3344215" y="731815"/>
                </a:cubicBezTo>
                <a:cubicBezTo>
                  <a:pt x="3349835" y="732767"/>
                  <a:pt x="3347549" y="723814"/>
                  <a:pt x="3338881" y="710955"/>
                </a:cubicBezTo>
                <a:lnTo>
                  <a:pt x="3338881" y="710955"/>
                </a:lnTo>
                <a:cubicBezTo>
                  <a:pt x="3331642" y="700287"/>
                  <a:pt x="3317450" y="684094"/>
                  <a:pt x="3308687" y="681713"/>
                </a:cubicBezTo>
                <a:close/>
              </a:path>
              <a:path w="3942022" h="4005092">
                <a:moveTo>
                  <a:pt x="3274969" y="675712"/>
                </a:moveTo>
                <a:cubicBezTo>
                  <a:pt x="3274111" y="675617"/>
                  <a:pt x="3273064" y="675617"/>
                  <a:pt x="3272302" y="676189"/>
                </a:cubicBezTo>
                <a:cubicBezTo>
                  <a:pt x="3265539" y="682285"/>
                  <a:pt x="3296209" y="723433"/>
                  <a:pt x="3309164" y="725623"/>
                </a:cubicBezTo>
                <a:cubicBezTo>
                  <a:pt x="3315259" y="726671"/>
                  <a:pt x="3313735" y="717622"/>
                  <a:pt x="3305544" y="705049"/>
                </a:cubicBezTo>
                <a:cubicBezTo>
                  <a:pt x="3298686" y="694477"/>
                  <a:pt x="3284589" y="678284"/>
                  <a:pt x="3274969" y="675712"/>
                </a:cubicBezTo>
                <a:close/>
              </a:path>
              <a:path w="3942022" h="4005092">
                <a:moveTo>
                  <a:pt x="3268968" y="698668"/>
                </a:moveTo>
                <a:cubicBezTo>
                  <a:pt x="3262396" y="688000"/>
                  <a:pt x="3248489" y="671902"/>
                  <a:pt x="3238107" y="669235"/>
                </a:cubicBezTo>
                <a:cubicBezTo>
                  <a:pt x="3237154" y="669140"/>
                  <a:pt x="3236011" y="669045"/>
                  <a:pt x="3235154" y="669712"/>
                </a:cubicBezTo>
                <a:cubicBezTo>
                  <a:pt x="3227058" y="675617"/>
                  <a:pt x="3256776" y="716575"/>
                  <a:pt x="3270873" y="718956"/>
                </a:cubicBezTo>
                <a:cubicBezTo>
                  <a:pt x="3277540" y="720004"/>
                  <a:pt x="3276683" y="711145"/>
                  <a:pt x="3268968" y="698668"/>
                </a:cubicBezTo>
                <a:lnTo>
                  <a:pt x="3268968" y="698668"/>
                </a:lnTo>
                <a:close/>
              </a:path>
              <a:path w="3942022" h="4005092">
                <a:moveTo>
                  <a:pt x="3197911" y="662092"/>
                </a:moveTo>
                <a:cubicBezTo>
                  <a:pt x="3196864" y="661996"/>
                  <a:pt x="3195530" y="661901"/>
                  <a:pt x="3194482" y="662473"/>
                </a:cubicBezTo>
                <a:cubicBezTo>
                  <a:pt x="3185339" y="667807"/>
                  <a:pt x="3211247" y="706002"/>
                  <a:pt x="3227534" y="711145"/>
                </a:cubicBezTo>
                <a:cubicBezTo>
                  <a:pt x="3236202" y="713908"/>
                  <a:pt x="3236869" y="705145"/>
                  <a:pt x="3228868" y="691619"/>
                </a:cubicBezTo>
                <a:cubicBezTo>
                  <a:pt x="3222676" y="681046"/>
                  <a:pt x="3208960" y="664949"/>
                  <a:pt x="3197911" y="662092"/>
                </a:cubicBezTo>
                <a:close/>
              </a:path>
              <a:path w="3942022" h="4005092">
                <a:moveTo>
                  <a:pt x="3154477" y="654472"/>
                </a:moveTo>
                <a:cubicBezTo>
                  <a:pt x="3153334" y="654376"/>
                  <a:pt x="3151906" y="654186"/>
                  <a:pt x="3150763" y="654757"/>
                </a:cubicBezTo>
                <a:cubicBezTo>
                  <a:pt x="3139904" y="660091"/>
                  <a:pt x="3164383" y="697620"/>
                  <a:pt x="3182290" y="703144"/>
                </a:cubicBezTo>
                <a:cubicBezTo>
                  <a:pt x="3191530" y="706002"/>
                  <a:pt x="3193054" y="697429"/>
                  <a:pt x="3185624" y="683904"/>
                </a:cubicBezTo>
                <a:cubicBezTo>
                  <a:pt x="3179909" y="673522"/>
                  <a:pt x="3166384" y="657424"/>
                  <a:pt x="3154477" y="654472"/>
                </a:cubicBezTo>
                <a:close/>
              </a:path>
              <a:path w="3942022" h="4005092">
                <a:moveTo>
                  <a:pt x="3133713" y="694667"/>
                </a:moveTo>
                <a:cubicBezTo>
                  <a:pt x="3143524" y="697620"/>
                  <a:pt x="3146000" y="689143"/>
                  <a:pt x="3139047" y="675808"/>
                </a:cubicBezTo>
                <a:cubicBezTo>
                  <a:pt x="3133713" y="665425"/>
                  <a:pt x="3120378" y="649328"/>
                  <a:pt x="3107805" y="646280"/>
                </a:cubicBezTo>
                <a:cubicBezTo>
                  <a:pt x="3106567" y="646185"/>
                  <a:pt x="3105043" y="645994"/>
                  <a:pt x="3103709" y="646566"/>
                </a:cubicBezTo>
                <a:cubicBezTo>
                  <a:pt x="3091517" y="651614"/>
                  <a:pt x="3114758" y="688952"/>
                  <a:pt x="3133713" y="694667"/>
                </a:cubicBezTo>
                <a:close/>
              </a:path>
              <a:path w="3942022" h="4005092">
                <a:moveTo>
                  <a:pt x="3080087" y="684856"/>
                </a:moveTo>
                <a:cubicBezTo>
                  <a:pt x="3091708" y="689524"/>
                  <a:pt x="3095899" y="681142"/>
                  <a:pt x="3089136" y="667045"/>
                </a:cubicBezTo>
                <a:cubicBezTo>
                  <a:pt x="3084183" y="656758"/>
                  <a:pt x="3071324" y="640756"/>
                  <a:pt x="3058084" y="637517"/>
                </a:cubicBezTo>
                <a:cubicBezTo>
                  <a:pt x="3056751" y="637327"/>
                  <a:pt x="3055132" y="637231"/>
                  <a:pt x="3053703" y="637708"/>
                </a:cubicBezTo>
                <a:cubicBezTo>
                  <a:pt x="3041225" y="642184"/>
                  <a:pt x="3060656" y="677046"/>
                  <a:pt x="3080087" y="684856"/>
                </a:cubicBezTo>
                <a:close/>
              </a:path>
              <a:path w="3942022" h="4005092">
                <a:moveTo>
                  <a:pt x="2563451" y="574271"/>
                </a:moveTo>
                <a:cubicBezTo>
                  <a:pt x="2563070" y="564746"/>
                  <a:pt x="2555450" y="549697"/>
                  <a:pt x="2539829" y="546077"/>
                </a:cubicBezTo>
                <a:cubicBezTo>
                  <a:pt x="2538591" y="545887"/>
                  <a:pt x="2536972" y="545696"/>
                  <a:pt x="2535733" y="545791"/>
                </a:cubicBezTo>
                <a:cubicBezTo>
                  <a:pt x="2519065" y="546553"/>
                  <a:pt x="2516398" y="569032"/>
                  <a:pt x="2531161" y="583415"/>
                </a:cubicBezTo>
                <a:cubicBezTo>
                  <a:pt x="2545449" y="597417"/>
                  <a:pt x="2564213" y="592083"/>
                  <a:pt x="2563451" y="574271"/>
                </a:cubicBezTo>
                <a:close/>
              </a:path>
              <a:path w="3942022" h="4005092">
                <a:moveTo>
                  <a:pt x="2476869" y="535028"/>
                </a:moveTo>
                <a:cubicBezTo>
                  <a:pt x="2475631" y="534838"/>
                  <a:pt x="2474011" y="534647"/>
                  <a:pt x="2472773" y="534742"/>
                </a:cubicBezTo>
                <a:cubicBezTo>
                  <a:pt x="2455723" y="535504"/>
                  <a:pt x="2451628" y="557698"/>
                  <a:pt x="2465915" y="571890"/>
                </a:cubicBezTo>
                <a:cubicBezTo>
                  <a:pt x="2479822" y="585701"/>
                  <a:pt x="2499253" y="580558"/>
                  <a:pt x="2499539" y="562936"/>
                </a:cubicBezTo>
                <a:lnTo>
                  <a:pt x="2499539" y="562936"/>
                </a:lnTo>
                <a:cubicBezTo>
                  <a:pt x="2499634" y="553507"/>
                  <a:pt x="2492681" y="538648"/>
                  <a:pt x="2476869" y="535028"/>
                </a:cubicBezTo>
                <a:close/>
              </a:path>
              <a:path w="3942022" h="4005092">
                <a:moveTo>
                  <a:pt x="2413528" y="523789"/>
                </a:moveTo>
                <a:cubicBezTo>
                  <a:pt x="2412861" y="523693"/>
                  <a:pt x="2412004" y="523598"/>
                  <a:pt x="2411432" y="523503"/>
                </a:cubicBezTo>
                <a:cubicBezTo>
                  <a:pt x="2393716" y="522265"/>
                  <a:pt x="2386096" y="543220"/>
                  <a:pt x="2398764" y="558555"/>
                </a:cubicBezTo>
                <a:cubicBezTo>
                  <a:pt x="2411623" y="574176"/>
                  <a:pt x="2433625" y="569985"/>
                  <a:pt x="2434959" y="551506"/>
                </a:cubicBezTo>
                <a:cubicBezTo>
                  <a:pt x="2435626" y="542267"/>
                  <a:pt x="2429434" y="527503"/>
                  <a:pt x="2413528" y="523789"/>
                </a:cubicBezTo>
                <a:close/>
              </a:path>
              <a:path w="3942022" h="4005092">
                <a:moveTo>
                  <a:pt x="2029194" y="456066"/>
                </a:moveTo>
                <a:cubicBezTo>
                  <a:pt x="2009287" y="453589"/>
                  <a:pt x="1994713" y="472830"/>
                  <a:pt x="2000619" y="486832"/>
                </a:cubicBezTo>
                <a:cubicBezTo>
                  <a:pt x="2007667" y="503500"/>
                  <a:pt x="2034147" y="500643"/>
                  <a:pt x="2042243" y="482355"/>
                </a:cubicBezTo>
                <a:lnTo>
                  <a:pt x="2042243" y="482355"/>
                </a:lnTo>
                <a:cubicBezTo>
                  <a:pt x="2046148" y="473592"/>
                  <a:pt x="2044720" y="459590"/>
                  <a:pt x="2029194" y="456066"/>
                </a:cubicBezTo>
                <a:close/>
              </a:path>
              <a:path w="3942022" h="4005092">
                <a:moveTo>
                  <a:pt x="1965757" y="444826"/>
                </a:moveTo>
                <a:cubicBezTo>
                  <a:pt x="1945945" y="442350"/>
                  <a:pt x="1930229" y="461400"/>
                  <a:pt x="1935277" y="475306"/>
                </a:cubicBezTo>
                <a:cubicBezTo>
                  <a:pt x="1941183" y="491499"/>
                  <a:pt x="1968234" y="488641"/>
                  <a:pt x="1977283" y="470925"/>
                </a:cubicBezTo>
                <a:cubicBezTo>
                  <a:pt x="1981664" y="462162"/>
                  <a:pt x="1980997" y="448351"/>
                  <a:pt x="1965757" y="444826"/>
                </a:cubicBezTo>
                <a:close/>
              </a:path>
              <a:path w="3942022" h="4005092">
                <a:moveTo>
                  <a:pt x="1912703" y="459495"/>
                </a:moveTo>
                <a:cubicBezTo>
                  <a:pt x="1917656" y="450922"/>
                  <a:pt x="1917847" y="437206"/>
                  <a:pt x="1902702" y="433682"/>
                </a:cubicBezTo>
                <a:cubicBezTo>
                  <a:pt x="1882985" y="431206"/>
                  <a:pt x="1866126" y="450160"/>
                  <a:pt x="1870412" y="463781"/>
                </a:cubicBezTo>
                <a:cubicBezTo>
                  <a:pt x="1875460" y="480259"/>
                  <a:pt x="1902416" y="477497"/>
                  <a:pt x="1912703" y="459495"/>
                </a:cubicBezTo>
                <a:close/>
              </a:path>
              <a:path w="3942022" h="4005092">
                <a:moveTo>
                  <a:pt x="1848886" y="448255"/>
                </a:moveTo>
                <a:cubicBezTo>
                  <a:pt x="1854315" y="439778"/>
                  <a:pt x="1855363" y="426253"/>
                  <a:pt x="1840408" y="422728"/>
                </a:cubicBezTo>
                <a:cubicBezTo>
                  <a:pt x="1820882" y="420347"/>
                  <a:pt x="1802785" y="439016"/>
                  <a:pt x="1806309" y="452542"/>
                </a:cubicBezTo>
                <a:cubicBezTo>
                  <a:pt x="1810500" y="468734"/>
                  <a:pt x="1837551" y="465972"/>
                  <a:pt x="1848886" y="448255"/>
                </a:cubicBezTo>
                <a:close/>
              </a:path>
              <a:path w="3942022" h="4005092">
                <a:moveTo>
                  <a:pt x="1543800" y="370436"/>
                </a:moveTo>
                <a:cubicBezTo>
                  <a:pt x="1524750" y="368150"/>
                  <a:pt x="1500556" y="387581"/>
                  <a:pt x="1501604" y="400440"/>
                </a:cubicBezTo>
                <a:cubicBezTo>
                  <a:pt x="1502747" y="413870"/>
                  <a:pt x="1528465" y="410251"/>
                  <a:pt x="1543895" y="394534"/>
                </a:cubicBezTo>
                <a:cubicBezTo>
                  <a:pt x="1551801" y="386438"/>
                  <a:pt x="1557040" y="373675"/>
                  <a:pt x="1543800" y="370436"/>
                </a:cubicBezTo>
                <a:close/>
              </a:path>
              <a:path w="3942022" h="4005092">
                <a:moveTo>
                  <a:pt x="1486840" y="384438"/>
                </a:moveTo>
                <a:cubicBezTo>
                  <a:pt x="1495222" y="376437"/>
                  <a:pt x="1501223" y="363769"/>
                  <a:pt x="1488460" y="360721"/>
                </a:cubicBezTo>
                <a:cubicBezTo>
                  <a:pt x="1469791" y="358530"/>
                  <a:pt x="1444549" y="377770"/>
                  <a:pt x="1444835" y="390439"/>
                </a:cubicBezTo>
                <a:cubicBezTo>
                  <a:pt x="1445026" y="403678"/>
                  <a:pt x="1470553" y="400059"/>
                  <a:pt x="1486840" y="384438"/>
                </a:cubicBezTo>
                <a:close/>
              </a:path>
              <a:path w="3942022" h="4005092">
                <a:moveTo>
                  <a:pt x="1434643" y="351196"/>
                </a:moveTo>
                <a:cubicBezTo>
                  <a:pt x="1416451" y="349100"/>
                  <a:pt x="1390257" y="368150"/>
                  <a:pt x="1389590" y="380628"/>
                </a:cubicBezTo>
                <a:cubicBezTo>
                  <a:pt x="1388828" y="393677"/>
                  <a:pt x="1414165" y="390058"/>
                  <a:pt x="1431310" y="374627"/>
                </a:cubicBezTo>
                <a:cubicBezTo>
                  <a:pt x="1439406" y="367198"/>
                  <a:pt x="1447502" y="354339"/>
                  <a:pt x="1434643" y="351196"/>
                </a:cubicBezTo>
                <a:close/>
              </a:path>
              <a:path w="3942022" h="4005092">
                <a:moveTo>
                  <a:pt x="1239381" y="316810"/>
                </a:moveTo>
                <a:cubicBezTo>
                  <a:pt x="1222426" y="315001"/>
                  <a:pt x="1190137" y="337289"/>
                  <a:pt x="1189470" y="348148"/>
                </a:cubicBezTo>
                <a:cubicBezTo>
                  <a:pt x="1188994" y="357387"/>
                  <a:pt x="1210615" y="352339"/>
                  <a:pt x="1228618" y="338908"/>
                </a:cubicBezTo>
                <a:cubicBezTo>
                  <a:pt x="1239000" y="331288"/>
                  <a:pt x="1249096" y="319382"/>
                  <a:pt x="1239381" y="316810"/>
                </a:cubicBezTo>
                <a:close/>
              </a:path>
              <a:path w="3942022" h="4005092">
                <a:moveTo>
                  <a:pt x="1147084" y="340623"/>
                </a:moveTo>
                <a:cubicBezTo>
                  <a:pt x="1145560" y="349672"/>
                  <a:pt x="1166515" y="344528"/>
                  <a:pt x="1185088" y="331193"/>
                </a:cubicBezTo>
                <a:cubicBezTo>
                  <a:pt x="1195756" y="323573"/>
                  <a:pt x="1206710" y="311857"/>
                  <a:pt x="1197757" y="309381"/>
                </a:cubicBezTo>
                <a:cubicBezTo>
                  <a:pt x="1181945" y="307857"/>
                  <a:pt x="1148798" y="329955"/>
                  <a:pt x="1147084" y="340623"/>
                </a:cubicBezTo>
                <a:close/>
              </a:path>
              <a:path w="3942022" h="4005092">
                <a:moveTo>
                  <a:pt x="1124509" y="296522"/>
                </a:moveTo>
                <a:cubicBezTo>
                  <a:pt x="1110127" y="295284"/>
                  <a:pt x="1073836" y="319001"/>
                  <a:pt x="1072027" y="328526"/>
                </a:cubicBezTo>
                <a:cubicBezTo>
                  <a:pt x="1070598" y="335765"/>
                  <a:pt x="1089457" y="330050"/>
                  <a:pt x="1108031" y="317668"/>
                </a:cubicBezTo>
                <a:cubicBezTo>
                  <a:pt x="1119175" y="310143"/>
                  <a:pt x="1131748" y="298618"/>
                  <a:pt x="1124509" y="296522"/>
                </a:cubicBezTo>
                <a:close/>
              </a:path>
              <a:path w="3942022" h="4005092">
                <a:moveTo>
                  <a:pt x="1039546" y="323764"/>
                </a:moveTo>
                <a:cubicBezTo>
                  <a:pt x="1039165" y="329479"/>
                  <a:pt x="1056596" y="323573"/>
                  <a:pt x="1074598" y="311762"/>
                </a:cubicBezTo>
                <a:lnTo>
                  <a:pt x="1074598" y="311762"/>
                </a:lnTo>
                <a:cubicBezTo>
                  <a:pt x="1085266" y="304809"/>
                  <a:pt x="1099554" y="292998"/>
                  <a:pt x="1092886" y="290998"/>
                </a:cubicBezTo>
                <a:cubicBezTo>
                  <a:pt x="1078599" y="289855"/>
                  <a:pt x="1040023" y="315477"/>
                  <a:pt x="1039546" y="323764"/>
                </a:cubicBezTo>
                <a:close/>
              </a:path>
              <a:path w="3942022" h="4005092">
                <a:moveTo>
                  <a:pt x="1010495" y="318620"/>
                </a:moveTo>
                <a:cubicBezTo>
                  <a:pt x="1009352" y="324145"/>
                  <a:pt x="1026116" y="318144"/>
                  <a:pt x="1044404" y="306428"/>
                </a:cubicBezTo>
                <a:cubicBezTo>
                  <a:pt x="1055263" y="299475"/>
                  <a:pt x="1070217" y="287854"/>
                  <a:pt x="1064407" y="285949"/>
                </a:cubicBezTo>
                <a:cubicBezTo>
                  <a:pt x="1051929" y="285092"/>
                  <a:pt x="1012114" y="310810"/>
                  <a:pt x="1010495" y="318620"/>
                </a:cubicBezTo>
                <a:close/>
              </a:path>
              <a:path w="3942022" h="4005092">
                <a:moveTo>
                  <a:pt x="984682" y="314810"/>
                </a:moveTo>
                <a:cubicBezTo>
                  <a:pt x="984587" y="318811"/>
                  <a:pt x="1000303" y="312619"/>
                  <a:pt x="1017639" y="301761"/>
                </a:cubicBezTo>
                <a:cubicBezTo>
                  <a:pt x="1028593" y="294903"/>
                  <a:pt x="1044214" y="283282"/>
                  <a:pt x="1039261" y="281568"/>
                </a:cubicBezTo>
                <a:cubicBezTo>
                  <a:pt x="1026783" y="280806"/>
                  <a:pt x="984778" y="308428"/>
                  <a:pt x="984682" y="314810"/>
                </a:cubicBezTo>
                <a:close/>
              </a:path>
              <a:path w="3942022" h="4005092">
                <a:moveTo>
                  <a:pt x="962299" y="310810"/>
                </a:moveTo>
                <a:cubicBezTo>
                  <a:pt x="961441" y="314715"/>
                  <a:pt x="976396" y="308524"/>
                  <a:pt x="994207" y="297570"/>
                </a:cubicBezTo>
                <a:cubicBezTo>
                  <a:pt x="1005352" y="290712"/>
                  <a:pt x="1021449" y="279187"/>
                  <a:pt x="1017353" y="277663"/>
                </a:cubicBezTo>
                <a:cubicBezTo>
                  <a:pt x="1006304" y="277186"/>
                  <a:pt x="963632" y="304714"/>
                  <a:pt x="962299" y="310810"/>
                </a:cubicBezTo>
                <a:close/>
              </a:path>
              <a:path w="3942022" h="4005092">
                <a:moveTo>
                  <a:pt x="943439" y="307476"/>
                </a:moveTo>
                <a:cubicBezTo>
                  <a:pt x="941915" y="311191"/>
                  <a:pt x="956298" y="304904"/>
                  <a:pt x="974205" y="294046"/>
                </a:cubicBezTo>
                <a:cubicBezTo>
                  <a:pt x="983349" y="288521"/>
                  <a:pt x="1000303" y="277282"/>
                  <a:pt x="999351" y="274615"/>
                </a:cubicBezTo>
                <a:cubicBezTo>
                  <a:pt x="999256" y="274519"/>
                  <a:pt x="999065" y="274519"/>
                  <a:pt x="998970" y="274424"/>
                </a:cubicBezTo>
                <a:cubicBezTo>
                  <a:pt x="989540" y="274234"/>
                  <a:pt x="945725" y="301761"/>
                  <a:pt x="943439" y="307476"/>
                </a:cubicBezTo>
                <a:close/>
              </a:path>
              <a:path w="3942022" h="4005092">
                <a:moveTo>
                  <a:pt x="927628" y="305666"/>
                </a:moveTo>
                <a:cubicBezTo>
                  <a:pt x="930104" y="307000"/>
                  <a:pt x="947535" y="297189"/>
                  <a:pt x="957441" y="291188"/>
                </a:cubicBezTo>
                <a:cubicBezTo>
                  <a:pt x="966680" y="285664"/>
                  <a:pt x="984016" y="274424"/>
                  <a:pt x="983825" y="271948"/>
                </a:cubicBezTo>
                <a:cubicBezTo>
                  <a:pt x="983730" y="271852"/>
                  <a:pt x="983635" y="271852"/>
                  <a:pt x="983539" y="271757"/>
                </a:cubicBezTo>
                <a:cubicBezTo>
                  <a:pt x="975824" y="271757"/>
                  <a:pt x="927151" y="301285"/>
                  <a:pt x="927628" y="305666"/>
                </a:cubicBezTo>
                <a:close/>
              </a:path>
              <a:path w="3942022" h="4005092">
                <a:moveTo>
                  <a:pt x="915340" y="303475"/>
                </a:moveTo>
                <a:cubicBezTo>
                  <a:pt x="916960" y="304618"/>
                  <a:pt x="934200" y="294808"/>
                  <a:pt x="944201" y="288807"/>
                </a:cubicBezTo>
                <a:cubicBezTo>
                  <a:pt x="945154" y="288235"/>
                  <a:pt x="968585" y="274138"/>
                  <a:pt x="971728" y="270138"/>
                </a:cubicBezTo>
                <a:cubicBezTo>
                  <a:pt x="971728" y="270043"/>
                  <a:pt x="971633" y="269852"/>
                  <a:pt x="971633" y="269662"/>
                </a:cubicBezTo>
                <a:cubicBezTo>
                  <a:pt x="965251" y="269947"/>
                  <a:pt x="916293" y="299380"/>
                  <a:pt x="915340" y="303475"/>
                </a:cubicBezTo>
                <a:close/>
              </a:path>
              <a:path w="3942022" h="4005092">
                <a:moveTo>
                  <a:pt x="906482" y="302047"/>
                </a:moveTo>
                <a:cubicBezTo>
                  <a:pt x="909435" y="301666"/>
                  <a:pt x="928390" y="290426"/>
                  <a:pt x="934200" y="286997"/>
                </a:cubicBezTo>
                <a:cubicBezTo>
                  <a:pt x="940772" y="282997"/>
                  <a:pt x="962394" y="269947"/>
                  <a:pt x="962965" y="268042"/>
                </a:cubicBezTo>
                <a:cubicBezTo>
                  <a:pt x="959251" y="268423"/>
                  <a:pt x="907244" y="297856"/>
                  <a:pt x="906482" y="302047"/>
                </a:cubicBezTo>
                <a:close/>
              </a:path>
              <a:path w="3942022" h="4005092">
                <a:moveTo>
                  <a:pt x="900767" y="300999"/>
                </a:moveTo>
                <a:cubicBezTo>
                  <a:pt x="902577" y="300618"/>
                  <a:pt x="916293" y="292522"/>
                  <a:pt x="927532" y="285759"/>
                </a:cubicBezTo>
                <a:lnTo>
                  <a:pt x="927532" y="285759"/>
                </a:lnTo>
                <a:cubicBezTo>
                  <a:pt x="940486" y="278044"/>
                  <a:pt x="956203" y="268423"/>
                  <a:pt x="957441" y="266995"/>
                </a:cubicBezTo>
                <a:cubicBezTo>
                  <a:pt x="954774" y="267661"/>
                  <a:pt x="903720" y="297284"/>
                  <a:pt x="900767" y="300999"/>
                </a:cubicBezTo>
                <a:close/>
              </a:path>
              <a:path w="3942022" h="4005092">
                <a:moveTo>
                  <a:pt x="955250" y="266709"/>
                </a:moveTo>
                <a:cubicBezTo>
                  <a:pt x="953821" y="267376"/>
                  <a:pt x="952583" y="268233"/>
                  <a:pt x="951154" y="268995"/>
                </a:cubicBezTo>
                <a:lnTo>
                  <a:pt x="902291" y="298141"/>
                </a:lnTo>
                <a:cubicBezTo>
                  <a:pt x="901053" y="298903"/>
                  <a:pt x="899815" y="299570"/>
                  <a:pt x="898576" y="300427"/>
                </a:cubicBezTo>
                <a:cubicBezTo>
                  <a:pt x="907149" y="295474"/>
                  <a:pt x="915531" y="290236"/>
                  <a:pt x="924103" y="285092"/>
                </a:cubicBezTo>
                <a:cubicBezTo>
                  <a:pt x="934581" y="278996"/>
                  <a:pt x="945058" y="273186"/>
                  <a:pt x="955250" y="266709"/>
                </a:cubicBezTo>
                <a:close/>
              </a:path>
              <a:path w="3942022" h="4005092">
                <a:moveTo>
                  <a:pt x="3401080" y="635231"/>
                </a:moveTo>
                <a:cubicBezTo>
                  <a:pt x="3414319" y="649519"/>
                  <a:pt x="3427369" y="663997"/>
                  <a:pt x="3440227" y="678665"/>
                </a:cubicBezTo>
                <a:cubicBezTo>
                  <a:pt x="3425559" y="661996"/>
                  <a:pt x="3410414" y="645328"/>
                  <a:pt x="3401080" y="635231"/>
                </a:cubicBezTo>
                <a:close/>
              </a:path>
              <a:path w="3942022" h="4005092">
                <a:moveTo>
                  <a:pt x="3441656" y="681332"/>
                </a:moveTo>
                <a:cubicBezTo>
                  <a:pt x="3440227" y="679237"/>
                  <a:pt x="3432226" y="669997"/>
                  <a:pt x="3422701" y="659329"/>
                </a:cubicBezTo>
                <a:cubicBezTo>
                  <a:pt x="3412510" y="647995"/>
                  <a:pt x="3399841" y="634279"/>
                  <a:pt x="3397270" y="632183"/>
                </a:cubicBezTo>
                <a:cubicBezTo>
                  <a:pt x="3397365" y="632374"/>
                  <a:pt x="3438227" y="678856"/>
                  <a:pt x="3441656" y="681332"/>
                </a:cubicBezTo>
                <a:close/>
              </a:path>
              <a:path w="3942022" h="4005092">
                <a:moveTo>
                  <a:pt x="3437465" y="680570"/>
                </a:moveTo>
                <a:cubicBezTo>
                  <a:pt x="3436608" y="678475"/>
                  <a:pt x="3427559" y="667711"/>
                  <a:pt x="3419463" y="658758"/>
                </a:cubicBezTo>
                <a:cubicBezTo>
                  <a:pt x="3408795" y="646756"/>
                  <a:pt x="3395365" y="632564"/>
                  <a:pt x="3393079" y="631421"/>
                </a:cubicBezTo>
                <a:cubicBezTo>
                  <a:pt x="3393079" y="631421"/>
                  <a:pt x="3392983" y="631516"/>
                  <a:pt x="3392983" y="631516"/>
                </a:cubicBezTo>
                <a:cubicBezTo>
                  <a:pt x="3394317" y="634183"/>
                  <a:pt x="3434608" y="680094"/>
                  <a:pt x="3437465" y="680570"/>
                </a:cubicBezTo>
                <a:close/>
              </a:path>
              <a:path w="3942022" h="4005092">
                <a:moveTo>
                  <a:pt x="3430131" y="679237"/>
                </a:moveTo>
                <a:cubicBezTo>
                  <a:pt x="3429845" y="676951"/>
                  <a:pt x="3419368" y="664568"/>
                  <a:pt x="3413176" y="657615"/>
                </a:cubicBezTo>
                <a:cubicBezTo>
                  <a:pt x="3402318" y="645328"/>
                  <a:pt x="3388888" y="631421"/>
                  <a:pt x="3386030" y="630183"/>
                </a:cubicBezTo>
                <a:cubicBezTo>
                  <a:pt x="3385935" y="630183"/>
                  <a:pt x="3385935" y="630278"/>
                  <a:pt x="3385840" y="630278"/>
                </a:cubicBezTo>
                <a:cubicBezTo>
                  <a:pt x="3386221" y="632755"/>
                  <a:pt x="3425559" y="678475"/>
                  <a:pt x="3430131" y="679237"/>
                </a:cubicBezTo>
                <a:close/>
              </a:path>
              <a:path w="3942022" h="4005092">
                <a:moveTo>
                  <a:pt x="3419558" y="677427"/>
                </a:moveTo>
                <a:cubicBezTo>
                  <a:pt x="3420034" y="675331"/>
                  <a:pt x="3409843" y="662949"/>
                  <a:pt x="3403747" y="655996"/>
                </a:cubicBezTo>
                <a:cubicBezTo>
                  <a:pt x="3393079" y="643708"/>
                  <a:pt x="3379267" y="629707"/>
                  <a:pt x="3375839" y="628373"/>
                </a:cubicBezTo>
                <a:cubicBezTo>
                  <a:pt x="3375743" y="628373"/>
                  <a:pt x="3375648" y="628373"/>
                  <a:pt x="3375553" y="628468"/>
                </a:cubicBezTo>
                <a:cubicBezTo>
                  <a:pt x="3374791" y="632278"/>
                  <a:pt x="3415939" y="678094"/>
                  <a:pt x="3419558" y="677427"/>
                </a:cubicBezTo>
                <a:close/>
              </a:path>
              <a:path w="3942022" h="4005092">
                <a:moveTo>
                  <a:pt x="3362123" y="625992"/>
                </a:moveTo>
                <a:cubicBezTo>
                  <a:pt x="3360122" y="629611"/>
                  <a:pt x="3400984" y="675427"/>
                  <a:pt x="3405747" y="674950"/>
                </a:cubicBezTo>
                <a:cubicBezTo>
                  <a:pt x="3406890" y="673045"/>
                  <a:pt x="3397079" y="660663"/>
                  <a:pt x="3391078" y="653710"/>
                </a:cubicBezTo>
                <a:cubicBezTo>
                  <a:pt x="3380601" y="641518"/>
                  <a:pt x="3366694" y="627516"/>
                  <a:pt x="3362408" y="625992"/>
                </a:cubicBezTo>
                <a:cubicBezTo>
                  <a:pt x="3362313" y="625992"/>
                  <a:pt x="3362218" y="625992"/>
                  <a:pt x="3362123" y="625992"/>
                </a:cubicBezTo>
                <a:close/>
              </a:path>
              <a:path w="3942022" h="4005092">
                <a:moveTo>
                  <a:pt x="3346120" y="623134"/>
                </a:moveTo>
                <a:cubicBezTo>
                  <a:pt x="3345930" y="623134"/>
                  <a:pt x="3345740" y="623134"/>
                  <a:pt x="3345644" y="623134"/>
                </a:cubicBezTo>
                <a:cubicBezTo>
                  <a:pt x="3341548" y="624944"/>
                  <a:pt x="3381744" y="671140"/>
                  <a:pt x="3388316" y="671998"/>
                </a:cubicBezTo>
                <a:cubicBezTo>
                  <a:pt x="3391364" y="672379"/>
                  <a:pt x="3385744" y="663139"/>
                  <a:pt x="3375457" y="650947"/>
                </a:cubicBezTo>
                <a:cubicBezTo>
                  <a:pt x="3365170" y="638851"/>
                  <a:pt x="3351073" y="624754"/>
                  <a:pt x="3346120" y="623134"/>
                </a:cubicBezTo>
                <a:close/>
              </a:path>
              <a:path w="3942022" h="4005092">
                <a:moveTo>
                  <a:pt x="3326785" y="619705"/>
                </a:moveTo>
                <a:cubicBezTo>
                  <a:pt x="3326499" y="619705"/>
                  <a:pt x="3326023" y="619705"/>
                  <a:pt x="3325832" y="619991"/>
                </a:cubicBezTo>
                <a:cubicBezTo>
                  <a:pt x="3322689" y="624277"/>
                  <a:pt x="3360217" y="667330"/>
                  <a:pt x="3368123" y="668473"/>
                </a:cubicBezTo>
                <a:cubicBezTo>
                  <a:pt x="3371743" y="669045"/>
                  <a:pt x="3366694" y="659901"/>
                  <a:pt x="3356598" y="647709"/>
                </a:cubicBezTo>
                <a:cubicBezTo>
                  <a:pt x="3346501" y="635517"/>
                  <a:pt x="3332309" y="621420"/>
                  <a:pt x="3326785" y="619705"/>
                </a:cubicBezTo>
                <a:close/>
              </a:path>
              <a:path w="3942022" h="4005092">
                <a:moveTo>
                  <a:pt x="3304306" y="615705"/>
                </a:moveTo>
                <a:cubicBezTo>
                  <a:pt x="3303925" y="615705"/>
                  <a:pt x="3303353" y="615705"/>
                  <a:pt x="3303163" y="615895"/>
                </a:cubicBezTo>
                <a:cubicBezTo>
                  <a:pt x="3298876" y="619896"/>
                  <a:pt x="3335738" y="662854"/>
                  <a:pt x="3344692" y="664282"/>
                </a:cubicBezTo>
                <a:cubicBezTo>
                  <a:pt x="3348883" y="664949"/>
                  <a:pt x="3344406" y="655900"/>
                  <a:pt x="3334690" y="643708"/>
                </a:cubicBezTo>
                <a:cubicBezTo>
                  <a:pt x="3324880" y="631707"/>
                  <a:pt x="3310592" y="617610"/>
                  <a:pt x="3304306" y="615705"/>
                </a:cubicBezTo>
                <a:close/>
              </a:path>
              <a:path w="3942022" h="4005092">
                <a:moveTo>
                  <a:pt x="3278874" y="611228"/>
                </a:moveTo>
                <a:cubicBezTo>
                  <a:pt x="3278493" y="611228"/>
                  <a:pt x="3277826" y="611133"/>
                  <a:pt x="3277540" y="611419"/>
                </a:cubicBezTo>
                <a:cubicBezTo>
                  <a:pt x="3271730" y="615514"/>
                  <a:pt x="3307354" y="657901"/>
                  <a:pt x="3318117" y="659615"/>
                </a:cubicBezTo>
                <a:cubicBezTo>
                  <a:pt x="3322784" y="660377"/>
                  <a:pt x="3319069" y="651424"/>
                  <a:pt x="3309544" y="639327"/>
                </a:cubicBezTo>
                <a:cubicBezTo>
                  <a:pt x="3301639" y="629326"/>
                  <a:pt x="3286494" y="613419"/>
                  <a:pt x="3278874" y="611228"/>
                </a:cubicBezTo>
                <a:close/>
              </a:path>
              <a:path w="3942022" h="4005092">
                <a:moveTo>
                  <a:pt x="3250394" y="606275"/>
                </a:moveTo>
                <a:cubicBezTo>
                  <a:pt x="3249918" y="606275"/>
                  <a:pt x="3249251" y="606180"/>
                  <a:pt x="3248775" y="606370"/>
                </a:cubicBezTo>
                <a:cubicBezTo>
                  <a:pt x="3241536" y="610276"/>
                  <a:pt x="3276302" y="652376"/>
                  <a:pt x="3288304" y="654376"/>
                </a:cubicBezTo>
                <a:cubicBezTo>
                  <a:pt x="3293542" y="655234"/>
                  <a:pt x="3290399" y="646471"/>
                  <a:pt x="3281255" y="634374"/>
                </a:cubicBezTo>
                <a:lnTo>
                  <a:pt x="3281255" y="634374"/>
                </a:lnTo>
                <a:cubicBezTo>
                  <a:pt x="3273445" y="624087"/>
                  <a:pt x="3258681" y="608466"/>
                  <a:pt x="3250394" y="606275"/>
                </a:cubicBezTo>
                <a:close/>
              </a:path>
              <a:path w="3942022" h="4005092">
                <a:moveTo>
                  <a:pt x="3218771" y="600655"/>
                </a:moveTo>
                <a:cubicBezTo>
                  <a:pt x="3218009" y="600560"/>
                  <a:pt x="3216961" y="600560"/>
                  <a:pt x="3216390" y="601132"/>
                </a:cubicBezTo>
                <a:cubicBezTo>
                  <a:pt x="3210770" y="607037"/>
                  <a:pt x="3243155" y="646471"/>
                  <a:pt x="3255347" y="648566"/>
                </a:cubicBezTo>
                <a:cubicBezTo>
                  <a:pt x="3261062" y="649519"/>
                  <a:pt x="3258776" y="640851"/>
                  <a:pt x="3250013" y="628849"/>
                </a:cubicBezTo>
                <a:cubicBezTo>
                  <a:pt x="3242774" y="618848"/>
                  <a:pt x="3227820" y="603037"/>
                  <a:pt x="3218771" y="600655"/>
                </a:cubicBezTo>
                <a:close/>
              </a:path>
              <a:path w="3942022" h="4005092">
                <a:moveTo>
                  <a:pt x="3184195" y="594559"/>
                </a:moveTo>
                <a:cubicBezTo>
                  <a:pt x="3183338" y="594464"/>
                  <a:pt x="3182195" y="594369"/>
                  <a:pt x="3181528" y="595036"/>
                </a:cubicBezTo>
                <a:cubicBezTo>
                  <a:pt x="3174575" y="600751"/>
                  <a:pt x="3206008" y="639994"/>
                  <a:pt x="3219343" y="642280"/>
                </a:cubicBezTo>
                <a:cubicBezTo>
                  <a:pt x="3225629" y="643327"/>
                  <a:pt x="3224010" y="634850"/>
                  <a:pt x="3215723" y="622849"/>
                </a:cubicBezTo>
                <a:cubicBezTo>
                  <a:pt x="3208484" y="612562"/>
                  <a:pt x="3194006" y="597131"/>
                  <a:pt x="3184195" y="594559"/>
                </a:cubicBezTo>
                <a:close/>
              </a:path>
              <a:path w="3942022" h="4005092">
                <a:moveTo>
                  <a:pt x="3146572" y="587892"/>
                </a:moveTo>
                <a:cubicBezTo>
                  <a:pt x="3145619" y="587797"/>
                  <a:pt x="3144381" y="587701"/>
                  <a:pt x="3143524" y="588273"/>
                </a:cubicBezTo>
                <a:cubicBezTo>
                  <a:pt x="3135237" y="593702"/>
                  <a:pt x="3165526" y="632755"/>
                  <a:pt x="3180004" y="635231"/>
                </a:cubicBezTo>
                <a:cubicBezTo>
                  <a:pt x="3186767" y="636374"/>
                  <a:pt x="3185910" y="627992"/>
                  <a:pt x="3178004" y="616086"/>
                </a:cubicBezTo>
                <a:cubicBezTo>
                  <a:pt x="3171241" y="605989"/>
                  <a:pt x="3157049" y="590559"/>
                  <a:pt x="3146572" y="587892"/>
                </a:cubicBezTo>
                <a:close/>
              </a:path>
              <a:path w="3942022" h="4005092">
                <a:moveTo>
                  <a:pt x="3137523" y="627802"/>
                </a:moveTo>
                <a:cubicBezTo>
                  <a:pt x="3144857" y="629040"/>
                  <a:pt x="3144762" y="620848"/>
                  <a:pt x="3137428" y="609037"/>
                </a:cubicBezTo>
                <a:cubicBezTo>
                  <a:pt x="3131141" y="598941"/>
                  <a:pt x="3117140" y="583606"/>
                  <a:pt x="3105900" y="580843"/>
                </a:cubicBezTo>
                <a:cubicBezTo>
                  <a:pt x="3104852" y="580748"/>
                  <a:pt x="3103519" y="580653"/>
                  <a:pt x="3102471" y="581129"/>
                </a:cubicBezTo>
                <a:cubicBezTo>
                  <a:pt x="3092374" y="586558"/>
                  <a:pt x="3121140" y="625039"/>
                  <a:pt x="3137523" y="627802"/>
                </a:cubicBezTo>
                <a:close/>
              </a:path>
              <a:path w="3942022" h="4005092">
                <a:moveTo>
                  <a:pt x="3062180" y="573033"/>
                </a:moveTo>
                <a:cubicBezTo>
                  <a:pt x="3061132" y="572938"/>
                  <a:pt x="3059608" y="572747"/>
                  <a:pt x="3058465" y="573319"/>
                </a:cubicBezTo>
                <a:cubicBezTo>
                  <a:pt x="3047607" y="578272"/>
                  <a:pt x="3072277" y="613990"/>
                  <a:pt x="3090279" y="619324"/>
                </a:cubicBezTo>
                <a:cubicBezTo>
                  <a:pt x="3099614" y="622182"/>
                  <a:pt x="3101137" y="613990"/>
                  <a:pt x="3093708" y="601227"/>
                </a:cubicBezTo>
                <a:cubicBezTo>
                  <a:pt x="3087802" y="591321"/>
                  <a:pt x="3074182" y="575986"/>
                  <a:pt x="3062180" y="573033"/>
                </a:cubicBezTo>
                <a:close/>
              </a:path>
              <a:path w="3942022" h="4005092">
                <a:moveTo>
                  <a:pt x="2612600" y="516454"/>
                </a:moveTo>
                <a:cubicBezTo>
                  <a:pt x="2611362" y="507310"/>
                  <a:pt x="2602980" y="492832"/>
                  <a:pt x="2588311" y="489499"/>
                </a:cubicBezTo>
                <a:cubicBezTo>
                  <a:pt x="2587168" y="489403"/>
                  <a:pt x="2585740" y="489213"/>
                  <a:pt x="2584597" y="489213"/>
                </a:cubicBezTo>
                <a:cubicBezTo>
                  <a:pt x="2568690" y="490070"/>
                  <a:pt x="2569261" y="513692"/>
                  <a:pt x="2585549" y="526837"/>
                </a:cubicBezTo>
                <a:cubicBezTo>
                  <a:pt x="2599551" y="538171"/>
                  <a:pt x="2614696" y="532361"/>
                  <a:pt x="2612600" y="516454"/>
                </a:cubicBezTo>
                <a:lnTo>
                  <a:pt x="2612600" y="516454"/>
                </a:lnTo>
                <a:close/>
              </a:path>
              <a:path w="3942022" h="4005092">
                <a:moveTo>
                  <a:pt x="2524875" y="516169"/>
                </a:moveTo>
                <a:cubicBezTo>
                  <a:pt x="2538496" y="527408"/>
                  <a:pt x="2554307" y="521693"/>
                  <a:pt x="2553164" y="505977"/>
                </a:cubicBezTo>
                <a:cubicBezTo>
                  <a:pt x="2552498" y="496928"/>
                  <a:pt x="2544877" y="482641"/>
                  <a:pt x="2530209" y="479212"/>
                </a:cubicBezTo>
                <a:cubicBezTo>
                  <a:pt x="2529066" y="479116"/>
                  <a:pt x="2527542" y="478926"/>
                  <a:pt x="2526399" y="478926"/>
                </a:cubicBezTo>
                <a:cubicBezTo>
                  <a:pt x="2509921" y="479783"/>
                  <a:pt x="2508968" y="503024"/>
                  <a:pt x="2524875" y="516169"/>
                </a:cubicBezTo>
                <a:close/>
              </a:path>
              <a:path w="3942022" h="4005092">
                <a:moveTo>
                  <a:pt x="2493061" y="495404"/>
                </a:moveTo>
                <a:cubicBezTo>
                  <a:pt x="2492966" y="486451"/>
                  <a:pt x="2486108" y="472258"/>
                  <a:pt x="2471249" y="468829"/>
                </a:cubicBezTo>
                <a:cubicBezTo>
                  <a:pt x="2470106" y="468639"/>
                  <a:pt x="2468582" y="468544"/>
                  <a:pt x="2467439" y="468544"/>
                </a:cubicBezTo>
                <a:cubicBezTo>
                  <a:pt x="2451628" y="469210"/>
                  <a:pt x="2448294" y="490356"/>
                  <a:pt x="2461915" y="503786"/>
                </a:cubicBezTo>
                <a:cubicBezTo>
                  <a:pt x="2475154" y="517026"/>
                  <a:pt x="2493252" y="512073"/>
                  <a:pt x="2493061" y="495404"/>
                </a:cubicBezTo>
                <a:close/>
              </a:path>
              <a:path w="3942022" h="4005092">
                <a:moveTo>
                  <a:pt x="2411813" y="458352"/>
                </a:moveTo>
                <a:cubicBezTo>
                  <a:pt x="2410670" y="458161"/>
                  <a:pt x="2409051" y="458066"/>
                  <a:pt x="2407908" y="458066"/>
                </a:cubicBezTo>
                <a:cubicBezTo>
                  <a:pt x="2391715" y="458733"/>
                  <a:pt x="2387048" y="479497"/>
                  <a:pt x="2400097" y="492928"/>
                </a:cubicBezTo>
                <a:cubicBezTo>
                  <a:pt x="2412861" y="505977"/>
                  <a:pt x="2431625" y="501214"/>
                  <a:pt x="2432387" y="484641"/>
                </a:cubicBezTo>
                <a:cubicBezTo>
                  <a:pt x="2432863" y="475783"/>
                  <a:pt x="2426767" y="461781"/>
                  <a:pt x="2411813" y="458352"/>
                </a:cubicBezTo>
                <a:close/>
              </a:path>
              <a:path w="3942022" h="4005092">
                <a:moveTo>
                  <a:pt x="2051863" y="394915"/>
                </a:moveTo>
                <a:cubicBezTo>
                  <a:pt x="2033194" y="392629"/>
                  <a:pt x="2019097" y="410727"/>
                  <a:pt x="2024431" y="423871"/>
                </a:cubicBezTo>
                <a:cubicBezTo>
                  <a:pt x="2030623" y="439207"/>
                  <a:pt x="2055959" y="436540"/>
                  <a:pt x="2063770" y="419680"/>
                </a:cubicBezTo>
                <a:cubicBezTo>
                  <a:pt x="2067484" y="411394"/>
                  <a:pt x="2066341" y="398249"/>
                  <a:pt x="2051863" y="394915"/>
                </a:cubicBezTo>
                <a:close/>
              </a:path>
              <a:path w="3942022" h="4005092">
                <a:moveTo>
                  <a:pt x="2002524" y="408917"/>
                </a:moveTo>
                <a:cubicBezTo>
                  <a:pt x="2006905" y="400726"/>
                  <a:pt x="2006620" y="387772"/>
                  <a:pt x="1992332" y="384438"/>
                </a:cubicBezTo>
                <a:cubicBezTo>
                  <a:pt x="1973758" y="382152"/>
                  <a:pt x="1958423" y="400059"/>
                  <a:pt x="1962805" y="413013"/>
                </a:cubicBezTo>
                <a:cubicBezTo>
                  <a:pt x="1968043" y="428253"/>
                  <a:pt x="1993666" y="425586"/>
                  <a:pt x="2002524" y="408917"/>
                </a:cubicBezTo>
                <a:close/>
              </a:path>
              <a:path w="3942022" h="4005092">
                <a:moveTo>
                  <a:pt x="1933372" y="374056"/>
                </a:moveTo>
                <a:cubicBezTo>
                  <a:pt x="1914799" y="371770"/>
                  <a:pt x="1898320" y="389486"/>
                  <a:pt x="1901940" y="402250"/>
                </a:cubicBezTo>
                <a:cubicBezTo>
                  <a:pt x="1906226" y="417585"/>
                  <a:pt x="1931753" y="415108"/>
                  <a:pt x="1942040" y="398249"/>
                </a:cubicBezTo>
                <a:lnTo>
                  <a:pt x="1942040" y="398249"/>
                </a:lnTo>
                <a:cubicBezTo>
                  <a:pt x="1946993" y="390153"/>
                  <a:pt x="1947565" y="377294"/>
                  <a:pt x="1933372" y="374056"/>
                </a:cubicBezTo>
                <a:close/>
              </a:path>
              <a:path w="3942022" h="4005092">
                <a:moveTo>
                  <a:pt x="1882128" y="387676"/>
                </a:moveTo>
                <a:cubicBezTo>
                  <a:pt x="1887652" y="379675"/>
                  <a:pt x="1889081" y="367007"/>
                  <a:pt x="1875079" y="363769"/>
                </a:cubicBezTo>
                <a:cubicBezTo>
                  <a:pt x="1856696" y="361483"/>
                  <a:pt x="1838980" y="379009"/>
                  <a:pt x="1841742" y="391677"/>
                </a:cubicBezTo>
                <a:cubicBezTo>
                  <a:pt x="1845076" y="406822"/>
                  <a:pt x="1870698" y="404250"/>
                  <a:pt x="1882128" y="387676"/>
                </a:cubicBezTo>
                <a:close/>
              </a:path>
              <a:path w="3942022" h="4005092">
                <a:moveTo>
                  <a:pt x="1595711" y="337194"/>
                </a:moveTo>
                <a:cubicBezTo>
                  <a:pt x="1603712" y="329669"/>
                  <a:pt x="1609522" y="317763"/>
                  <a:pt x="1597235" y="314810"/>
                </a:cubicBezTo>
                <a:cubicBezTo>
                  <a:pt x="1579233" y="312619"/>
                  <a:pt x="1554944" y="330717"/>
                  <a:pt x="1555230" y="342623"/>
                </a:cubicBezTo>
                <a:cubicBezTo>
                  <a:pt x="1555420" y="355101"/>
                  <a:pt x="1579995" y="351862"/>
                  <a:pt x="1595711" y="337194"/>
                </a:cubicBezTo>
                <a:close/>
              </a:path>
              <a:path w="3942022" h="4005092">
                <a:moveTo>
                  <a:pt x="1545324" y="305571"/>
                </a:moveTo>
                <a:cubicBezTo>
                  <a:pt x="1527703" y="303475"/>
                  <a:pt x="1502366" y="321382"/>
                  <a:pt x="1501699" y="333193"/>
                </a:cubicBezTo>
                <a:cubicBezTo>
                  <a:pt x="1501033" y="345576"/>
                  <a:pt x="1525512" y="342242"/>
                  <a:pt x="1542085" y="327764"/>
                </a:cubicBezTo>
                <a:cubicBezTo>
                  <a:pt x="1550563" y="320239"/>
                  <a:pt x="1557230" y="308428"/>
                  <a:pt x="1545324" y="305571"/>
                </a:cubicBezTo>
                <a:close/>
              </a:path>
              <a:path w="3942022" h="4005092">
                <a:moveTo>
                  <a:pt x="1494937" y="296713"/>
                </a:moveTo>
                <a:cubicBezTo>
                  <a:pt x="1477792" y="294712"/>
                  <a:pt x="1451407" y="312429"/>
                  <a:pt x="1449788" y="324049"/>
                </a:cubicBezTo>
                <a:cubicBezTo>
                  <a:pt x="1448074" y="336241"/>
                  <a:pt x="1472458" y="332908"/>
                  <a:pt x="1489888" y="318525"/>
                </a:cubicBezTo>
                <a:cubicBezTo>
                  <a:pt x="1498175" y="311667"/>
                  <a:pt x="1506938" y="299665"/>
                  <a:pt x="1494937" y="296713"/>
                </a:cubicBezTo>
                <a:close/>
              </a:path>
              <a:path w="3942022" h="4005092">
                <a:moveTo>
                  <a:pt x="1446073" y="288045"/>
                </a:moveTo>
                <a:cubicBezTo>
                  <a:pt x="1428357" y="286045"/>
                  <a:pt x="1399877" y="305190"/>
                  <a:pt x="1399306" y="316429"/>
                </a:cubicBezTo>
                <a:cubicBezTo>
                  <a:pt x="1398829" y="326907"/>
                  <a:pt x="1421975" y="323002"/>
                  <a:pt x="1439311" y="309571"/>
                </a:cubicBezTo>
                <a:cubicBezTo>
                  <a:pt x="1448740" y="302332"/>
                  <a:pt x="1457027" y="290807"/>
                  <a:pt x="1446073" y="288045"/>
                </a:cubicBezTo>
                <a:close/>
              </a:path>
              <a:path w="3942022" h="4005092">
                <a:moveTo>
                  <a:pt x="1399115" y="279758"/>
                </a:moveTo>
                <a:cubicBezTo>
                  <a:pt x="1381970" y="277853"/>
                  <a:pt x="1352443" y="296808"/>
                  <a:pt x="1350919" y="307857"/>
                </a:cubicBezTo>
                <a:cubicBezTo>
                  <a:pt x="1349585" y="318239"/>
                  <a:pt x="1372540" y="314143"/>
                  <a:pt x="1390638" y="300904"/>
                </a:cubicBezTo>
                <a:cubicBezTo>
                  <a:pt x="1399782" y="294236"/>
                  <a:pt x="1410164" y="282520"/>
                  <a:pt x="1399115" y="279758"/>
                </a:cubicBezTo>
                <a:close/>
              </a:path>
              <a:path w="3942022" h="4005092">
                <a:moveTo>
                  <a:pt x="1261384" y="293379"/>
                </a:moveTo>
                <a:cubicBezTo>
                  <a:pt x="1260050" y="301951"/>
                  <a:pt x="1281100" y="297379"/>
                  <a:pt x="1299579" y="284997"/>
                </a:cubicBezTo>
                <a:lnTo>
                  <a:pt x="1299579" y="284997"/>
                </a:lnTo>
                <a:cubicBezTo>
                  <a:pt x="1310152" y="277948"/>
                  <a:pt x="1321010" y="266899"/>
                  <a:pt x="1311961" y="264518"/>
                </a:cubicBezTo>
                <a:cubicBezTo>
                  <a:pt x="1295959" y="262804"/>
                  <a:pt x="1263003" y="283282"/>
                  <a:pt x="1261384" y="293379"/>
                </a:cubicBezTo>
                <a:close/>
              </a:path>
              <a:path w="3942022" h="4005092">
                <a:moveTo>
                  <a:pt x="1273099" y="257565"/>
                </a:moveTo>
                <a:cubicBezTo>
                  <a:pt x="1258050" y="256041"/>
                  <a:pt x="1224236" y="276424"/>
                  <a:pt x="1221474" y="286330"/>
                </a:cubicBezTo>
                <a:cubicBezTo>
                  <a:pt x="1219093" y="294712"/>
                  <a:pt x="1239667" y="289950"/>
                  <a:pt x="1258717" y="277758"/>
                </a:cubicBezTo>
                <a:lnTo>
                  <a:pt x="1258717" y="277758"/>
                </a:lnTo>
                <a:cubicBezTo>
                  <a:pt x="1269670" y="270709"/>
                  <a:pt x="1281386" y="259851"/>
                  <a:pt x="1273099" y="257565"/>
                </a:cubicBezTo>
                <a:close/>
              </a:path>
              <a:path w="3942022" h="4005092">
                <a:moveTo>
                  <a:pt x="1237285" y="251278"/>
                </a:moveTo>
                <a:cubicBezTo>
                  <a:pt x="1222522" y="249850"/>
                  <a:pt x="1186136" y="271948"/>
                  <a:pt x="1184517" y="280901"/>
                </a:cubicBezTo>
                <a:cubicBezTo>
                  <a:pt x="1183279" y="287759"/>
                  <a:pt x="1202329" y="282711"/>
                  <a:pt x="1220998" y="271090"/>
                </a:cubicBezTo>
                <a:lnTo>
                  <a:pt x="1220998" y="271090"/>
                </a:lnTo>
                <a:cubicBezTo>
                  <a:pt x="1231380" y="264613"/>
                  <a:pt x="1245096" y="253469"/>
                  <a:pt x="1237285" y="251278"/>
                </a:cubicBezTo>
                <a:close/>
              </a:path>
              <a:path w="3942022" h="4005092">
                <a:moveTo>
                  <a:pt x="1150798" y="274900"/>
                </a:moveTo>
                <a:cubicBezTo>
                  <a:pt x="1148703" y="281568"/>
                  <a:pt x="1167277" y="276424"/>
                  <a:pt x="1186327" y="264899"/>
                </a:cubicBezTo>
                <a:cubicBezTo>
                  <a:pt x="1197090" y="258422"/>
                  <a:pt x="1211377" y="247468"/>
                  <a:pt x="1204424" y="245373"/>
                </a:cubicBezTo>
                <a:cubicBezTo>
                  <a:pt x="1190803" y="244325"/>
                  <a:pt x="1153561" y="266137"/>
                  <a:pt x="1150798" y="274900"/>
                </a:cubicBezTo>
                <a:close/>
              </a:path>
              <a:path w="3942022" h="4005092">
                <a:moveTo>
                  <a:pt x="1120128" y="270424"/>
                </a:moveTo>
                <a:cubicBezTo>
                  <a:pt x="1119175" y="275758"/>
                  <a:pt x="1136416" y="270328"/>
                  <a:pt x="1154894" y="259470"/>
                </a:cubicBezTo>
                <a:cubicBezTo>
                  <a:pt x="1165848" y="253088"/>
                  <a:pt x="1180897" y="242230"/>
                  <a:pt x="1174706" y="240325"/>
                </a:cubicBezTo>
                <a:cubicBezTo>
                  <a:pt x="1161276" y="239182"/>
                  <a:pt x="1121557" y="262804"/>
                  <a:pt x="1120128" y="270424"/>
                </a:cubicBezTo>
                <a:close/>
              </a:path>
              <a:path w="3942022" h="4005092">
                <a:moveTo>
                  <a:pt x="1092791" y="265566"/>
                </a:moveTo>
                <a:cubicBezTo>
                  <a:pt x="1091077" y="270709"/>
                  <a:pt x="1107841" y="265185"/>
                  <a:pt x="1126605" y="254422"/>
                </a:cubicBezTo>
                <a:cubicBezTo>
                  <a:pt x="1137749" y="248040"/>
                  <a:pt x="1153465" y="237277"/>
                  <a:pt x="1148131" y="235562"/>
                </a:cubicBezTo>
                <a:cubicBezTo>
                  <a:pt x="1136320" y="234705"/>
                  <a:pt x="1095172" y="258422"/>
                  <a:pt x="1092791" y="265566"/>
                </a:cubicBezTo>
                <a:close/>
              </a:path>
              <a:path w="3942022" h="4005092">
                <a:moveTo>
                  <a:pt x="1068407" y="262042"/>
                </a:moveTo>
                <a:cubicBezTo>
                  <a:pt x="1067836" y="265756"/>
                  <a:pt x="1083647" y="260041"/>
                  <a:pt x="1101459" y="250040"/>
                </a:cubicBezTo>
                <a:cubicBezTo>
                  <a:pt x="1112794" y="243658"/>
                  <a:pt x="1129081" y="232990"/>
                  <a:pt x="1124605" y="231466"/>
                </a:cubicBezTo>
                <a:cubicBezTo>
                  <a:pt x="1112603" y="230704"/>
                  <a:pt x="1069264" y="256136"/>
                  <a:pt x="1068407" y="262042"/>
                </a:cubicBezTo>
                <a:close/>
              </a:path>
              <a:path w="3942022" h="4005092">
                <a:moveTo>
                  <a:pt x="1047452" y="258327"/>
                </a:moveTo>
                <a:cubicBezTo>
                  <a:pt x="1046214" y="261946"/>
                  <a:pt x="1061168" y="256231"/>
                  <a:pt x="1079551" y="246135"/>
                </a:cubicBezTo>
                <a:cubicBezTo>
                  <a:pt x="1090981" y="239848"/>
                  <a:pt x="1107841" y="229276"/>
                  <a:pt x="1104221" y="227752"/>
                </a:cubicBezTo>
                <a:cubicBezTo>
                  <a:pt x="1093458" y="227371"/>
                  <a:pt x="1049357" y="252612"/>
                  <a:pt x="1047452" y="258327"/>
                </a:cubicBezTo>
                <a:close/>
              </a:path>
              <a:path w="3942022" h="4005092">
                <a:moveTo>
                  <a:pt x="1029545" y="255946"/>
                </a:moveTo>
                <a:cubicBezTo>
                  <a:pt x="1032593" y="257279"/>
                  <a:pt x="1050500" y="248326"/>
                  <a:pt x="1060692" y="242801"/>
                </a:cubicBezTo>
                <a:cubicBezTo>
                  <a:pt x="1070122" y="237658"/>
                  <a:pt x="1087838" y="227371"/>
                  <a:pt x="1087171" y="224894"/>
                </a:cubicBezTo>
                <a:cubicBezTo>
                  <a:pt x="1087076" y="224894"/>
                  <a:pt x="1086886" y="224799"/>
                  <a:pt x="1086790" y="224704"/>
                </a:cubicBezTo>
                <a:cubicBezTo>
                  <a:pt x="1077932" y="224513"/>
                  <a:pt x="1028212" y="251659"/>
                  <a:pt x="1029545" y="255946"/>
                </a:cubicBezTo>
                <a:close/>
              </a:path>
              <a:path w="3942022" h="4005092">
                <a:moveTo>
                  <a:pt x="1014686" y="253374"/>
                </a:moveTo>
                <a:cubicBezTo>
                  <a:pt x="1016877" y="254517"/>
                  <a:pt x="1034784" y="245563"/>
                  <a:pt x="1044976" y="240039"/>
                </a:cubicBezTo>
                <a:cubicBezTo>
                  <a:pt x="1054501" y="234895"/>
                  <a:pt x="1072503" y="224608"/>
                  <a:pt x="1072693" y="222322"/>
                </a:cubicBezTo>
                <a:cubicBezTo>
                  <a:pt x="1072598" y="222322"/>
                  <a:pt x="1072503" y="222227"/>
                  <a:pt x="1072408" y="222132"/>
                </a:cubicBezTo>
                <a:cubicBezTo>
                  <a:pt x="1064978" y="222227"/>
                  <a:pt x="1014781" y="249373"/>
                  <a:pt x="1014686" y="253374"/>
                </a:cubicBezTo>
                <a:close/>
              </a:path>
              <a:path w="3942022" h="4005092">
                <a:moveTo>
                  <a:pt x="1003256" y="251469"/>
                </a:moveTo>
                <a:cubicBezTo>
                  <a:pt x="1007161" y="251278"/>
                  <a:pt x="1028307" y="240134"/>
                  <a:pt x="1032498" y="237848"/>
                </a:cubicBezTo>
                <a:cubicBezTo>
                  <a:pt x="1035070" y="236515"/>
                  <a:pt x="1057834" y="224323"/>
                  <a:pt x="1061263" y="220608"/>
                </a:cubicBezTo>
                <a:cubicBezTo>
                  <a:pt x="1061263" y="220513"/>
                  <a:pt x="1061263" y="220322"/>
                  <a:pt x="1061168" y="220227"/>
                </a:cubicBezTo>
                <a:cubicBezTo>
                  <a:pt x="1054882" y="220513"/>
                  <a:pt x="1008304" y="245278"/>
                  <a:pt x="1003161" y="250993"/>
                </a:cubicBezTo>
                <a:cubicBezTo>
                  <a:pt x="1003256" y="251183"/>
                  <a:pt x="1003256" y="251374"/>
                  <a:pt x="1003256" y="251469"/>
                </a:cubicBezTo>
                <a:close/>
              </a:path>
              <a:path w="3942022" h="4005092">
                <a:moveTo>
                  <a:pt x="994779" y="249945"/>
                </a:moveTo>
                <a:cubicBezTo>
                  <a:pt x="997636" y="249659"/>
                  <a:pt x="1017163" y="239277"/>
                  <a:pt x="1023163" y="236134"/>
                </a:cubicBezTo>
                <a:cubicBezTo>
                  <a:pt x="1030021" y="232514"/>
                  <a:pt x="1052405" y="220513"/>
                  <a:pt x="1053167" y="218703"/>
                </a:cubicBezTo>
                <a:cubicBezTo>
                  <a:pt x="1049452" y="219179"/>
                  <a:pt x="996017" y="246135"/>
                  <a:pt x="994779" y="249945"/>
                </a:cubicBezTo>
                <a:close/>
              </a:path>
              <a:path w="3942022" h="4005092">
                <a:moveTo>
                  <a:pt x="1016877" y="235086"/>
                </a:moveTo>
                <a:cubicBezTo>
                  <a:pt x="1046404" y="219370"/>
                  <a:pt x="1047643" y="218227"/>
                  <a:pt x="1048024" y="217846"/>
                </a:cubicBezTo>
                <a:cubicBezTo>
                  <a:pt x="1045166" y="218417"/>
                  <a:pt x="993064" y="245278"/>
                  <a:pt x="989445" y="248992"/>
                </a:cubicBezTo>
                <a:cubicBezTo>
                  <a:pt x="990778" y="248707"/>
                  <a:pt x="1000018" y="244039"/>
                  <a:pt x="1016877" y="235086"/>
                </a:cubicBezTo>
                <a:close/>
              </a:path>
              <a:path w="3942022" h="4005092">
                <a:moveTo>
                  <a:pt x="1045928" y="217560"/>
                </a:moveTo>
                <a:cubicBezTo>
                  <a:pt x="1044499" y="218227"/>
                  <a:pt x="1043166" y="218989"/>
                  <a:pt x="1041737" y="219655"/>
                </a:cubicBezTo>
                <a:lnTo>
                  <a:pt x="991350" y="246421"/>
                </a:lnTo>
                <a:cubicBezTo>
                  <a:pt x="990016" y="247087"/>
                  <a:pt x="988778" y="247754"/>
                  <a:pt x="987540" y="248611"/>
                </a:cubicBezTo>
                <a:cubicBezTo>
                  <a:pt x="996398" y="244039"/>
                  <a:pt x="1005066" y="239277"/>
                  <a:pt x="1013829" y="234610"/>
                </a:cubicBezTo>
                <a:cubicBezTo>
                  <a:pt x="1024402" y="228799"/>
                  <a:pt x="1035355" y="223465"/>
                  <a:pt x="1045928" y="217560"/>
                </a:cubicBezTo>
                <a:close/>
              </a:path>
              <a:path w="3942022" h="4005092">
                <a:moveTo>
                  <a:pt x="3329071" y="561508"/>
                </a:moveTo>
                <a:cubicBezTo>
                  <a:pt x="3343073" y="575128"/>
                  <a:pt x="3356789" y="588844"/>
                  <a:pt x="3370314" y="602846"/>
                </a:cubicBezTo>
                <a:cubicBezTo>
                  <a:pt x="3355836" y="587892"/>
                  <a:pt x="3339167" y="571318"/>
                  <a:pt x="3329071" y="561508"/>
                </a:cubicBezTo>
                <a:close/>
              </a:path>
              <a:path w="3942022" h="4005092">
                <a:moveTo>
                  <a:pt x="3371933" y="605323"/>
                </a:moveTo>
                <a:cubicBezTo>
                  <a:pt x="3370409" y="603322"/>
                  <a:pt x="3361551" y="594083"/>
                  <a:pt x="3351835" y="584272"/>
                </a:cubicBezTo>
                <a:lnTo>
                  <a:pt x="3351835" y="584272"/>
                </a:lnTo>
                <a:cubicBezTo>
                  <a:pt x="3341453" y="573795"/>
                  <a:pt x="3327832" y="560555"/>
                  <a:pt x="3325261" y="558555"/>
                </a:cubicBezTo>
                <a:cubicBezTo>
                  <a:pt x="3325261" y="558745"/>
                  <a:pt x="3369076" y="603418"/>
                  <a:pt x="3371933" y="605323"/>
                </a:cubicBezTo>
                <a:close/>
              </a:path>
              <a:path w="3942022" h="4005092">
                <a:moveTo>
                  <a:pt x="3368028" y="604656"/>
                </a:moveTo>
                <a:cubicBezTo>
                  <a:pt x="3366885" y="602560"/>
                  <a:pt x="3357265" y="592369"/>
                  <a:pt x="3348883" y="583796"/>
                </a:cubicBezTo>
                <a:cubicBezTo>
                  <a:pt x="3337739" y="572461"/>
                  <a:pt x="3323546" y="558936"/>
                  <a:pt x="3321451" y="557888"/>
                </a:cubicBezTo>
                <a:cubicBezTo>
                  <a:pt x="3321451" y="557888"/>
                  <a:pt x="3321451" y="557983"/>
                  <a:pt x="3321356" y="557983"/>
                </a:cubicBezTo>
                <a:cubicBezTo>
                  <a:pt x="3322784" y="560555"/>
                  <a:pt x="3365361" y="604180"/>
                  <a:pt x="3368028" y="604656"/>
                </a:cubicBezTo>
                <a:close/>
              </a:path>
              <a:path w="3942022" h="4005092">
                <a:moveTo>
                  <a:pt x="3361170" y="603418"/>
                </a:moveTo>
                <a:cubicBezTo>
                  <a:pt x="3360694" y="601513"/>
                  <a:pt x="3351454" y="591321"/>
                  <a:pt x="3342977" y="582748"/>
                </a:cubicBezTo>
                <a:cubicBezTo>
                  <a:pt x="3331642" y="571128"/>
                  <a:pt x="3317545" y="557888"/>
                  <a:pt x="3314783" y="556745"/>
                </a:cubicBezTo>
                <a:cubicBezTo>
                  <a:pt x="3314783" y="556745"/>
                  <a:pt x="3314688" y="556840"/>
                  <a:pt x="3314593" y="556840"/>
                </a:cubicBezTo>
                <a:cubicBezTo>
                  <a:pt x="3315259" y="559222"/>
                  <a:pt x="3356884" y="602656"/>
                  <a:pt x="3361170" y="603418"/>
                </a:cubicBezTo>
                <a:close/>
              </a:path>
              <a:path w="3942022" h="4005092">
                <a:moveTo>
                  <a:pt x="3351264" y="601703"/>
                </a:moveTo>
                <a:cubicBezTo>
                  <a:pt x="3351454" y="599703"/>
                  <a:pt x="3340596" y="587892"/>
                  <a:pt x="3334119" y="581224"/>
                </a:cubicBezTo>
                <a:cubicBezTo>
                  <a:pt x="3322879" y="569604"/>
                  <a:pt x="3308592" y="556364"/>
                  <a:pt x="3305258" y="555031"/>
                </a:cubicBezTo>
                <a:cubicBezTo>
                  <a:pt x="3305163" y="555031"/>
                  <a:pt x="3305068" y="555031"/>
                  <a:pt x="3304973" y="555031"/>
                </a:cubicBezTo>
                <a:cubicBezTo>
                  <a:pt x="3304782" y="558841"/>
                  <a:pt x="3348121" y="602370"/>
                  <a:pt x="3351264" y="601703"/>
                </a:cubicBezTo>
                <a:close/>
              </a:path>
              <a:path w="3942022" h="4005092">
                <a:moveTo>
                  <a:pt x="3277255" y="550173"/>
                </a:moveTo>
                <a:cubicBezTo>
                  <a:pt x="3274588" y="553507"/>
                  <a:pt x="3316974" y="596845"/>
                  <a:pt x="3322594" y="596655"/>
                </a:cubicBezTo>
                <a:cubicBezTo>
                  <a:pt x="3324118" y="594940"/>
                  <a:pt x="3314021" y="583225"/>
                  <a:pt x="3307735" y="576557"/>
                </a:cubicBezTo>
                <a:cubicBezTo>
                  <a:pt x="3296972" y="565032"/>
                  <a:pt x="3282398" y="551697"/>
                  <a:pt x="3277636" y="550173"/>
                </a:cubicBezTo>
                <a:cubicBezTo>
                  <a:pt x="3277540" y="550173"/>
                  <a:pt x="3277350" y="550173"/>
                  <a:pt x="3277255" y="550173"/>
                </a:cubicBezTo>
                <a:close/>
              </a:path>
              <a:path w="3942022" h="4005092">
                <a:moveTo>
                  <a:pt x="3290114" y="573414"/>
                </a:moveTo>
                <a:cubicBezTo>
                  <a:pt x="3279541" y="561984"/>
                  <a:pt x="3264872" y="548554"/>
                  <a:pt x="3259633" y="546934"/>
                </a:cubicBezTo>
                <a:cubicBezTo>
                  <a:pt x="3259443" y="546934"/>
                  <a:pt x="3259252" y="546839"/>
                  <a:pt x="3259062" y="546934"/>
                </a:cubicBezTo>
                <a:cubicBezTo>
                  <a:pt x="3254395" y="548458"/>
                  <a:pt x="3296019" y="592178"/>
                  <a:pt x="3303163" y="593226"/>
                </a:cubicBezTo>
                <a:cubicBezTo>
                  <a:pt x="3306592" y="593797"/>
                  <a:pt x="3300877" y="585130"/>
                  <a:pt x="3290114" y="573414"/>
                </a:cubicBezTo>
                <a:lnTo>
                  <a:pt x="3290114" y="573414"/>
                </a:lnTo>
                <a:close/>
              </a:path>
              <a:path w="3942022" h="4005092">
                <a:moveTo>
                  <a:pt x="3237726" y="543505"/>
                </a:moveTo>
                <a:cubicBezTo>
                  <a:pt x="3234202" y="547411"/>
                  <a:pt x="3272968" y="588178"/>
                  <a:pt x="3281350" y="589416"/>
                </a:cubicBezTo>
                <a:cubicBezTo>
                  <a:pt x="3285256" y="589987"/>
                  <a:pt x="3280112" y="581415"/>
                  <a:pt x="3269730" y="569794"/>
                </a:cubicBezTo>
                <a:cubicBezTo>
                  <a:pt x="3259443" y="558364"/>
                  <a:pt x="3244774" y="545029"/>
                  <a:pt x="3238869" y="543315"/>
                </a:cubicBezTo>
                <a:cubicBezTo>
                  <a:pt x="3238488" y="543315"/>
                  <a:pt x="3237916" y="543315"/>
                  <a:pt x="3237726" y="543505"/>
                </a:cubicBezTo>
                <a:close/>
              </a:path>
              <a:path w="3942022" h="4005092">
                <a:moveTo>
                  <a:pt x="3213914" y="539314"/>
                </a:moveTo>
                <a:cubicBezTo>
                  <a:pt x="3209341" y="542934"/>
                  <a:pt x="3247156" y="583606"/>
                  <a:pt x="3256490" y="585130"/>
                </a:cubicBezTo>
                <a:cubicBezTo>
                  <a:pt x="3260872" y="585796"/>
                  <a:pt x="3256395" y="577319"/>
                  <a:pt x="3246298" y="565794"/>
                </a:cubicBezTo>
                <a:cubicBezTo>
                  <a:pt x="3236392" y="554459"/>
                  <a:pt x="3221629" y="541029"/>
                  <a:pt x="3215056" y="539219"/>
                </a:cubicBezTo>
                <a:cubicBezTo>
                  <a:pt x="3214771" y="539124"/>
                  <a:pt x="3214199" y="539029"/>
                  <a:pt x="3213914" y="539314"/>
                </a:cubicBezTo>
                <a:close/>
              </a:path>
              <a:path w="3942022" h="4005092">
                <a:moveTo>
                  <a:pt x="3188577" y="534457"/>
                </a:moveTo>
                <a:cubicBezTo>
                  <a:pt x="3188101" y="534457"/>
                  <a:pt x="3187529" y="534361"/>
                  <a:pt x="3187148" y="534552"/>
                </a:cubicBezTo>
                <a:cubicBezTo>
                  <a:pt x="3181433" y="537981"/>
                  <a:pt x="3218295" y="578462"/>
                  <a:pt x="3228677" y="580177"/>
                </a:cubicBezTo>
                <a:cubicBezTo>
                  <a:pt x="3233535" y="580939"/>
                  <a:pt x="3229725" y="572557"/>
                  <a:pt x="3219914" y="561031"/>
                </a:cubicBezTo>
                <a:cubicBezTo>
                  <a:pt x="3211723" y="551316"/>
                  <a:pt x="3196483" y="536647"/>
                  <a:pt x="3188577" y="534457"/>
                </a:cubicBezTo>
                <a:close/>
              </a:path>
              <a:path w="3942022" h="4005092">
                <a:moveTo>
                  <a:pt x="3159240" y="529313"/>
                </a:moveTo>
                <a:cubicBezTo>
                  <a:pt x="3158764" y="529313"/>
                  <a:pt x="3158097" y="529218"/>
                  <a:pt x="3157621" y="529408"/>
                </a:cubicBezTo>
                <a:cubicBezTo>
                  <a:pt x="3150191" y="532837"/>
                  <a:pt x="3185624" y="572747"/>
                  <a:pt x="3197911" y="574747"/>
                </a:cubicBezTo>
                <a:cubicBezTo>
                  <a:pt x="3203341" y="575605"/>
                  <a:pt x="3200198" y="567413"/>
                  <a:pt x="3190863" y="555888"/>
                </a:cubicBezTo>
                <a:cubicBezTo>
                  <a:pt x="3182862" y="546268"/>
                  <a:pt x="3167812" y="531599"/>
                  <a:pt x="3159240" y="529313"/>
                </a:cubicBezTo>
                <a:close/>
              </a:path>
              <a:path w="3942022" h="4005092">
                <a:moveTo>
                  <a:pt x="3127045" y="523598"/>
                </a:moveTo>
                <a:cubicBezTo>
                  <a:pt x="3126188" y="523503"/>
                  <a:pt x="3125236" y="523408"/>
                  <a:pt x="3124664" y="523979"/>
                </a:cubicBezTo>
                <a:cubicBezTo>
                  <a:pt x="3118854" y="529408"/>
                  <a:pt x="3151715" y="566651"/>
                  <a:pt x="3164193" y="568747"/>
                </a:cubicBezTo>
                <a:cubicBezTo>
                  <a:pt x="3170098" y="569699"/>
                  <a:pt x="3167717" y="561603"/>
                  <a:pt x="3158764" y="550173"/>
                </a:cubicBezTo>
                <a:cubicBezTo>
                  <a:pt x="3151144" y="540648"/>
                  <a:pt x="3136380" y="525979"/>
                  <a:pt x="3127045" y="523598"/>
                </a:cubicBezTo>
                <a:close/>
              </a:path>
              <a:path w="3942022" h="4005092">
                <a:moveTo>
                  <a:pt x="3092089" y="517502"/>
                </a:moveTo>
                <a:cubicBezTo>
                  <a:pt x="3091231" y="517407"/>
                  <a:pt x="3090089" y="517312"/>
                  <a:pt x="3089326" y="517883"/>
                </a:cubicBezTo>
                <a:cubicBezTo>
                  <a:pt x="3082183" y="523122"/>
                  <a:pt x="3113901" y="560079"/>
                  <a:pt x="3127522" y="562365"/>
                </a:cubicBezTo>
                <a:cubicBezTo>
                  <a:pt x="3133903" y="563413"/>
                  <a:pt x="3132189" y="555412"/>
                  <a:pt x="3123712" y="544077"/>
                </a:cubicBezTo>
                <a:cubicBezTo>
                  <a:pt x="3116568" y="534552"/>
                  <a:pt x="3101995" y="519979"/>
                  <a:pt x="3092089" y="517502"/>
                </a:cubicBezTo>
                <a:close/>
              </a:path>
              <a:path w="3942022" h="4005092">
                <a:moveTo>
                  <a:pt x="3054274" y="510835"/>
                </a:moveTo>
                <a:cubicBezTo>
                  <a:pt x="3053322" y="510739"/>
                  <a:pt x="3052084" y="510644"/>
                  <a:pt x="3051226" y="511120"/>
                </a:cubicBezTo>
                <a:cubicBezTo>
                  <a:pt x="3042844" y="516073"/>
                  <a:pt x="3073324" y="552935"/>
                  <a:pt x="3087802" y="555412"/>
                </a:cubicBezTo>
                <a:cubicBezTo>
                  <a:pt x="3094660" y="556555"/>
                  <a:pt x="3093803" y="548744"/>
                  <a:pt x="3085802" y="537505"/>
                </a:cubicBezTo>
                <a:cubicBezTo>
                  <a:pt x="3079135" y="527884"/>
                  <a:pt x="3064847" y="513406"/>
                  <a:pt x="3054274" y="510835"/>
                </a:cubicBezTo>
                <a:close/>
              </a:path>
              <a:path w="3942022" h="4005092">
                <a:moveTo>
                  <a:pt x="2185690" y="357673"/>
                </a:moveTo>
                <a:cubicBezTo>
                  <a:pt x="2168354" y="355482"/>
                  <a:pt x="2157496" y="372722"/>
                  <a:pt x="2163782" y="385295"/>
                </a:cubicBezTo>
                <a:cubicBezTo>
                  <a:pt x="2171212" y="400154"/>
                  <a:pt x="2194167" y="397487"/>
                  <a:pt x="2199406" y="381199"/>
                </a:cubicBezTo>
                <a:cubicBezTo>
                  <a:pt x="2201882" y="373198"/>
                  <a:pt x="2199310" y="360721"/>
                  <a:pt x="2185690" y="357673"/>
                </a:cubicBezTo>
                <a:close/>
              </a:path>
              <a:path w="3942022" h="4005092">
                <a:moveTo>
                  <a:pt x="2129778" y="347767"/>
                </a:moveTo>
                <a:cubicBezTo>
                  <a:pt x="2112347" y="345576"/>
                  <a:pt x="2100155" y="362626"/>
                  <a:pt x="2105680" y="375008"/>
                </a:cubicBezTo>
                <a:cubicBezTo>
                  <a:pt x="2112157" y="389581"/>
                  <a:pt x="2135588" y="387010"/>
                  <a:pt x="2142065" y="371008"/>
                </a:cubicBezTo>
                <a:cubicBezTo>
                  <a:pt x="2145113" y="363197"/>
                  <a:pt x="2143399" y="350910"/>
                  <a:pt x="2129778" y="347767"/>
                </a:cubicBezTo>
                <a:close/>
              </a:path>
              <a:path w="3942022" h="4005092">
                <a:moveTo>
                  <a:pt x="2074152" y="337956"/>
                </a:moveTo>
                <a:cubicBezTo>
                  <a:pt x="2056721" y="335765"/>
                  <a:pt x="2043291" y="352624"/>
                  <a:pt x="2047863" y="364816"/>
                </a:cubicBezTo>
                <a:cubicBezTo>
                  <a:pt x="2053387" y="379199"/>
                  <a:pt x="2077105" y="376723"/>
                  <a:pt x="2084725" y="360911"/>
                </a:cubicBezTo>
                <a:cubicBezTo>
                  <a:pt x="2088535" y="353291"/>
                  <a:pt x="2087677" y="341099"/>
                  <a:pt x="2074152" y="337956"/>
                </a:cubicBezTo>
                <a:close/>
              </a:path>
              <a:path w="3942022" h="4005092">
                <a:moveTo>
                  <a:pt x="2027860" y="350910"/>
                </a:moveTo>
                <a:cubicBezTo>
                  <a:pt x="2031861" y="343861"/>
                  <a:pt x="2032909" y="331479"/>
                  <a:pt x="2018907" y="328240"/>
                </a:cubicBezTo>
                <a:cubicBezTo>
                  <a:pt x="2001571" y="326050"/>
                  <a:pt x="1986808" y="342623"/>
                  <a:pt x="1990522" y="354720"/>
                </a:cubicBezTo>
                <a:cubicBezTo>
                  <a:pt x="1994999" y="368912"/>
                  <a:pt x="2019002" y="366436"/>
                  <a:pt x="2027860" y="350910"/>
                </a:cubicBezTo>
                <a:close/>
              </a:path>
              <a:path w="3942022" h="4005092">
                <a:moveTo>
                  <a:pt x="1971472" y="340909"/>
                </a:moveTo>
                <a:cubicBezTo>
                  <a:pt x="1976330" y="333479"/>
                  <a:pt x="1977187" y="321573"/>
                  <a:pt x="1964138" y="318525"/>
                </a:cubicBezTo>
                <a:cubicBezTo>
                  <a:pt x="1946898" y="316334"/>
                  <a:pt x="1930801" y="332717"/>
                  <a:pt x="1933753" y="344623"/>
                </a:cubicBezTo>
                <a:cubicBezTo>
                  <a:pt x="1937087" y="358625"/>
                  <a:pt x="1961471" y="356244"/>
                  <a:pt x="1971472" y="340909"/>
                </a:cubicBezTo>
                <a:close/>
              </a:path>
              <a:path w="3942022" h="4005092">
                <a:moveTo>
                  <a:pt x="1915561" y="331098"/>
                </a:moveTo>
                <a:cubicBezTo>
                  <a:pt x="1920990" y="323764"/>
                  <a:pt x="1922800" y="312048"/>
                  <a:pt x="1909846" y="309000"/>
                </a:cubicBezTo>
                <a:cubicBezTo>
                  <a:pt x="1892701" y="306904"/>
                  <a:pt x="1875365" y="323002"/>
                  <a:pt x="1877461" y="334717"/>
                </a:cubicBezTo>
                <a:cubicBezTo>
                  <a:pt x="1879937" y="348910"/>
                  <a:pt x="1904226" y="346528"/>
                  <a:pt x="1915561" y="331098"/>
                </a:cubicBezTo>
                <a:close/>
              </a:path>
              <a:path w="3942022" h="4005092">
                <a:moveTo>
                  <a:pt x="1860220" y="321287"/>
                </a:moveTo>
                <a:cubicBezTo>
                  <a:pt x="1865745" y="314524"/>
                  <a:pt x="1869650" y="302618"/>
                  <a:pt x="1856315" y="299570"/>
                </a:cubicBezTo>
                <a:cubicBezTo>
                  <a:pt x="1839361" y="297475"/>
                  <a:pt x="1820787" y="313381"/>
                  <a:pt x="1821930" y="325002"/>
                </a:cubicBezTo>
                <a:cubicBezTo>
                  <a:pt x="1823359" y="338623"/>
                  <a:pt x="1848028" y="336241"/>
                  <a:pt x="1860220" y="321287"/>
                </a:cubicBezTo>
                <a:close/>
              </a:path>
              <a:path w="3942022" h="4005092">
                <a:moveTo>
                  <a:pt x="1699819" y="292998"/>
                </a:moveTo>
                <a:cubicBezTo>
                  <a:pt x="1706868" y="286521"/>
                  <a:pt x="1713440" y="275091"/>
                  <a:pt x="1701058" y="272138"/>
                </a:cubicBezTo>
                <a:cubicBezTo>
                  <a:pt x="1683913" y="270043"/>
                  <a:pt x="1660957" y="286807"/>
                  <a:pt x="1661148" y="297951"/>
                </a:cubicBezTo>
                <a:cubicBezTo>
                  <a:pt x="1661434" y="309857"/>
                  <a:pt x="1684960" y="306809"/>
                  <a:pt x="1699819" y="292998"/>
                </a:cubicBezTo>
                <a:close/>
              </a:path>
              <a:path w="3942022" h="4005092">
                <a:moveTo>
                  <a:pt x="1648575" y="283949"/>
                </a:moveTo>
                <a:cubicBezTo>
                  <a:pt x="1656100" y="277567"/>
                  <a:pt x="1663529" y="266233"/>
                  <a:pt x="1651432" y="263375"/>
                </a:cubicBezTo>
                <a:cubicBezTo>
                  <a:pt x="1634573" y="261375"/>
                  <a:pt x="1610475" y="277948"/>
                  <a:pt x="1609808" y="288902"/>
                </a:cubicBezTo>
                <a:cubicBezTo>
                  <a:pt x="1609141" y="300523"/>
                  <a:pt x="1632668" y="297570"/>
                  <a:pt x="1648575" y="283949"/>
                </a:cubicBezTo>
                <a:close/>
              </a:path>
              <a:path w="3942022" h="4005092">
                <a:moveTo>
                  <a:pt x="1603236" y="254898"/>
                </a:moveTo>
                <a:cubicBezTo>
                  <a:pt x="1586758" y="252898"/>
                  <a:pt x="1561516" y="269281"/>
                  <a:pt x="1559897" y="280139"/>
                </a:cubicBezTo>
                <a:cubicBezTo>
                  <a:pt x="1558278" y="291569"/>
                  <a:pt x="1581709" y="288521"/>
                  <a:pt x="1598569" y="275186"/>
                </a:cubicBezTo>
                <a:lnTo>
                  <a:pt x="1598569" y="275186"/>
                </a:lnTo>
                <a:cubicBezTo>
                  <a:pt x="1606474" y="268804"/>
                  <a:pt x="1614856" y="257755"/>
                  <a:pt x="1603236" y="254898"/>
                </a:cubicBezTo>
                <a:close/>
              </a:path>
              <a:path w="3942022" h="4005092">
                <a:moveTo>
                  <a:pt x="1556373" y="246706"/>
                </a:moveTo>
                <a:cubicBezTo>
                  <a:pt x="1539323" y="244706"/>
                  <a:pt x="1511796" y="262327"/>
                  <a:pt x="1511224" y="272900"/>
                </a:cubicBezTo>
                <a:cubicBezTo>
                  <a:pt x="1510748" y="282806"/>
                  <a:pt x="1533037" y="279187"/>
                  <a:pt x="1549896" y="266614"/>
                </a:cubicBezTo>
                <a:cubicBezTo>
                  <a:pt x="1558278" y="260327"/>
                  <a:pt x="1567422" y="249373"/>
                  <a:pt x="1556373" y="246706"/>
                </a:cubicBezTo>
                <a:close/>
              </a:path>
              <a:path w="3942022" h="4005092">
                <a:moveTo>
                  <a:pt x="1467219" y="230990"/>
                </a:moveTo>
                <a:cubicBezTo>
                  <a:pt x="1451122" y="229180"/>
                  <a:pt x="1421404" y="246421"/>
                  <a:pt x="1419022" y="256612"/>
                </a:cubicBezTo>
                <a:cubicBezTo>
                  <a:pt x="1416736" y="266137"/>
                  <a:pt x="1439025" y="262423"/>
                  <a:pt x="1457313" y="250326"/>
                </a:cubicBezTo>
                <a:cubicBezTo>
                  <a:pt x="1466552" y="244135"/>
                  <a:pt x="1477411" y="233467"/>
                  <a:pt x="1467219" y="230990"/>
                </a:cubicBezTo>
                <a:close/>
              </a:path>
              <a:path w="3942022" h="4005092">
                <a:moveTo>
                  <a:pt x="1335298" y="242896"/>
                </a:moveTo>
                <a:cubicBezTo>
                  <a:pt x="1333107" y="250802"/>
                  <a:pt x="1353681" y="246611"/>
                  <a:pt x="1372540" y="235276"/>
                </a:cubicBezTo>
                <a:cubicBezTo>
                  <a:pt x="1382542" y="229276"/>
                  <a:pt x="1395115" y="218893"/>
                  <a:pt x="1386352" y="216607"/>
                </a:cubicBezTo>
                <a:cubicBezTo>
                  <a:pt x="1371207" y="215083"/>
                  <a:pt x="1337774" y="233752"/>
                  <a:pt x="1335298" y="242896"/>
                </a:cubicBezTo>
                <a:close/>
              </a:path>
              <a:path w="3942022" h="4005092">
                <a:moveTo>
                  <a:pt x="1350061" y="210321"/>
                </a:moveTo>
                <a:cubicBezTo>
                  <a:pt x="1335202" y="208797"/>
                  <a:pt x="1299103" y="228990"/>
                  <a:pt x="1297674" y="237372"/>
                </a:cubicBezTo>
                <a:cubicBezTo>
                  <a:pt x="1296626" y="243849"/>
                  <a:pt x="1315771" y="239277"/>
                  <a:pt x="1334345" y="228609"/>
                </a:cubicBezTo>
                <a:cubicBezTo>
                  <a:pt x="1344727" y="222703"/>
                  <a:pt x="1358062" y="212416"/>
                  <a:pt x="1350061" y="210321"/>
                </a:cubicBezTo>
                <a:close/>
              </a:path>
              <a:path w="3942022" h="4005092">
                <a:moveTo>
                  <a:pt x="1263384" y="231276"/>
                </a:moveTo>
                <a:cubicBezTo>
                  <a:pt x="1261479" y="237658"/>
                  <a:pt x="1279862" y="233086"/>
                  <a:pt x="1299198" y="222418"/>
                </a:cubicBezTo>
                <a:cubicBezTo>
                  <a:pt x="1309771" y="216512"/>
                  <a:pt x="1323963" y="206511"/>
                  <a:pt x="1316819" y="204415"/>
                </a:cubicBezTo>
                <a:cubicBezTo>
                  <a:pt x="1302913" y="203082"/>
                  <a:pt x="1265765" y="223084"/>
                  <a:pt x="1263384" y="231276"/>
                </a:cubicBezTo>
                <a:close/>
              </a:path>
              <a:path w="3942022" h="4005092">
                <a:moveTo>
                  <a:pt x="1231666" y="226513"/>
                </a:moveTo>
                <a:cubicBezTo>
                  <a:pt x="1230904" y="231466"/>
                  <a:pt x="1248430" y="226609"/>
                  <a:pt x="1266908" y="216703"/>
                </a:cubicBezTo>
                <a:cubicBezTo>
                  <a:pt x="1277767" y="210892"/>
                  <a:pt x="1292626" y="200891"/>
                  <a:pt x="1286244" y="199081"/>
                </a:cubicBezTo>
                <a:cubicBezTo>
                  <a:pt x="1272337" y="197843"/>
                  <a:pt x="1232713" y="219370"/>
                  <a:pt x="1231666" y="226513"/>
                </a:cubicBezTo>
                <a:close/>
              </a:path>
              <a:path w="3942022" h="4005092">
                <a:moveTo>
                  <a:pt x="1203186" y="221465"/>
                </a:moveTo>
                <a:cubicBezTo>
                  <a:pt x="1201662" y="226323"/>
                  <a:pt x="1218807" y="221370"/>
                  <a:pt x="1237666" y="211559"/>
                </a:cubicBezTo>
                <a:cubicBezTo>
                  <a:pt x="1248811" y="205749"/>
                  <a:pt x="1264336" y="195938"/>
                  <a:pt x="1258717" y="194224"/>
                </a:cubicBezTo>
                <a:cubicBezTo>
                  <a:pt x="1245858" y="193176"/>
                  <a:pt x="1205281" y="214512"/>
                  <a:pt x="1203186" y="221465"/>
                </a:cubicBezTo>
                <a:close/>
              </a:path>
              <a:path w="3942022" h="4005092">
                <a:moveTo>
                  <a:pt x="1177373" y="217560"/>
                </a:moveTo>
                <a:cubicBezTo>
                  <a:pt x="1177087" y="221179"/>
                  <a:pt x="1192899" y="216131"/>
                  <a:pt x="1211187" y="206797"/>
                </a:cubicBezTo>
                <a:cubicBezTo>
                  <a:pt x="1222522" y="201082"/>
                  <a:pt x="1238714" y="191271"/>
                  <a:pt x="1233952" y="189747"/>
                </a:cubicBezTo>
                <a:cubicBezTo>
                  <a:pt x="1221379" y="188890"/>
                  <a:pt x="1177849" y="212035"/>
                  <a:pt x="1177373" y="217560"/>
                </a:cubicBezTo>
                <a:close/>
              </a:path>
              <a:path w="3942022" h="4005092">
                <a:moveTo>
                  <a:pt x="1154799" y="213559"/>
                </a:moveTo>
                <a:cubicBezTo>
                  <a:pt x="1153846" y="216988"/>
                  <a:pt x="1169277" y="211940"/>
                  <a:pt x="1187851" y="202701"/>
                </a:cubicBezTo>
                <a:cubicBezTo>
                  <a:pt x="1199376" y="196986"/>
                  <a:pt x="1216140" y="187366"/>
                  <a:pt x="1212044" y="185937"/>
                </a:cubicBezTo>
                <a:cubicBezTo>
                  <a:pt x="1200614" y="185270"/>
                  <a:pt x="1156228" y="208225"/>
                  <a:pt x="1154799" y="213559"/>
                </a:cubicBezTo>
                <a:close/>
              </a:path>
              <a:path w="3942022" h="4005092">
                <a:moveTo>
                  <a:pt x="1135177" y="210130"/>
                </a:moveTo>
                <a:cubicBezTo>
                  <a:pt x="1133558" y="213369"/>
                  <a:pt x="1148608" y="208225"/>
                  <a:pt x="1167372" y="199081"/>
                </a:cubicBezTo>
                <a:lnTo>
                  <a:pt x="1167372" y="199081"/>
                </a:lnTo>
                <a:cubicBezTo>
                  <a:pt x="1179564" y="193176"/>
                  <a:pt x="1196423" y="183841"/>
                  <a:pt x="1193089" y="182508"/>
                </a:cubicBezTo>
                <a:cubicBezTo>
                  <a:pt x="1182898" y="182127"/>
                  <a:pt x="1137654" y="204987"/>
                  <a:pt x="1135177" y="210130"/>
                </a:cubicBezTo>
                <a:close/>
              </a:path>
              <a:path w="3942022" h="4005092">
                <a:moveTo>
                  <a:pt x="1118318" y="207940"/>
                </a:moveTo>
                <a:cubicBezTo>
                  <a:pt x="1120985" y="209178"/>
                  <a:pt x="1139368" y="200986"/>
                  <a:pt x="1149751" y="196033"/>
                </a:cubicBezTo>
                <a:lnTo>
                  <a:pt x="1149751" y="196033"/>
                </a:lnTo>
                <a:cubicBezTo>
                  <a:pt x="1150894" y="195462"/>
                  <a:pt x="1177564" y="182603"/>
                  <a:pt x="1177183" y="179936"/>
                </a:cubicBezTo>
                <a:cubicBezTo>
                  <a:pt x="1177087" y="179936"/>
                  <a:pt x="1176897" y="179841"/>
                  <a:pt x="1176802" y="179746"/>
                </a:cubicBezTo>
                <a:cubicBezTo>
                  <a:pt x="1168420" y="179555"/>
                  <a:pt x="1117556" y="204034"/>
                  <a:pt x="1118318" y="207940"/>
                </a:cubicBezTo>
                <a:close/>
              </a:path>
              <a:path w="3942022" h="4005092">
                <a:moveTo>
                  <a:pt x="1104412" y="205558"/>
                </a:moveTo>
                <a:cubicBezTo>
                  <a:pt x="1106317" y="206606"/>
                  <a:pt x="1124605" y="198510"/>
                  <a:pt x="1135082" y="193462"/>
                </a:cubicBezTo>
                <a:cubicBezTo>
                  <a:pt x="1136225" y="192890"/>
                  <a:pt x="1163181" y="180031"/>
                  <a:pt x="1163752" y="177555"/>
                </a:cubicBezTo>
                <a:cubicBezTo>
                  <a:pt x="1163657" y="177555"/>
                  <a:pt x="1163562" y="177460"/>
                  <a:pt x="1163467" y="177460"/>
                </a:cubicBezTo>
                <a:cubicBezTo>
                  <a:pt x="1155847" y="177364"/>
                  <a:pt x="1105078" y="201558"/>
                  <a:pt x="1104412" y="205558"/>
                </a:cubicBezTo>
                <a:close/>
              </a:path>
              <a:path w="3942022" h="4005092">
                <a:moveTo>
                  <a:pt x="1093744" y="203749"/>
                </a:moveTo>
                <a:cubicBezTo>
                  <a:pt x="1097458" y="203558"/>
                  <a:pt x="1119080" y="193462"/>
                  <a:pt x="1123462" y="191461"/>
                </a:cubicBezTo>
                <a:cubicBezTo>
                  <a:pt x="1127748" y="189461"/>
                  <a:pt x="1149465" y="179079"/>
                  <a:pt x="1153084" y="176031"/>
                </a:cubicBezTo>
                <a:cubicBezTo>
                  <a:pt x="1153084" y="175936"/>
                  <a:pt x="1153084" y="175745"/>
                  <a:pt x="1153084" y="175650"/>
                </a:cubicBezTo>
                <a:cubicBezTo>
                  <a:pt x="1147084" y="175840"/>
                  <a:pt x="1099363" y="198224"/>
                  <a:pt x="1093744" y="203463"/>
                </a:cubicBezTo>
                <a:cubicBezTo>
                  <a:pt x="1093744" y="203463"/>
                  <a:pt x="1093744" y="203653"/>
                  <a:pt x="1093744" y="203749"/>
                </a:cubicBezTo>
                <a:close/>
              </a:path>
              <a:path w="3942022" h="4005092">
                <a:moveTo>
                  <a:pt x="1114699" y="189842"/>
                </a:moveTo>
                <a:cubicBezTo>
                  <a:pt x="1125843" y="184603"/>
                  <a:pt x="1144702" y="175650"/>
                  <a:pt x="1145464" y="174221"/>
                </a:cubicBezTo>
                <a:cubicBezTo>
                  <a:pt x="1142035" y="174507"/>
                  <a:pt x="1087457" y="198891"/>
                  <a:pt x="1085743" y="202320"/>
                </a:cubicBezTo>
                <a:cubicBezTo>
                  <a:pt x="1088314" y="202034"/>
                  <a:pt x="1104983" y="194414"/>
                  <a:pt x="1114699" y="189842"/>
                </a:cubicBezTo>
                <a:close/>
              </a:path>
              <a:path w="3942022" h="4005092">
                <a:moveTo>
                  <a:pt x="1108888" y="188794"/>
                </a:moveTo>
                <a:cubicBezTo>
                  <a:pt x="1139178" y="174602"/>
                  <a:pt x="1140226" y="173745"/>
                  <a:pt x="1140797" y="173364"/>
                </a:cubicBezTo>
                <a:cubicBezTo>
                  <a:pt x="1138035" y="173935"/>
                  <a:pt x="1084695" y="198034"/>
                  <a:pt x="1080885" y="201463"/>
                </a:cubicBezTo>
                <a:cubicBezTo>
                  <a:pt x="1081361" y="201367"/>
                  <a:pt x="1082695" y="201082"/>
                  <a:pt x="1108888" y="188794"/>
                </a:cubicBezTo>
                <a:close/>
              </a:path>
              <a:path w="3942022" h="4005092">
                <a:moveTo>
                  <a:pt x="1138892" y="173078"/>
                </a:moveTo>
                <a:cubicBezTo>
                  <a:pt x="1137463" y="173650"/>
                  <a:pt x="1136035" y="174316"/>
                  <a:pt x="1134701" y="174983"/>
                </a:cubicBezTo>
                <a:cubicBezTo>
                  <a:pt x="1117366" y="182794"/>
                  <a:pt x="1100125" y="190795"/>
                  <a:pt x="1083076" y="199177"/>
                </a:cubicBezTo>
                <a:cubicBezTo>
                  <a:pt x="1081742" y="199843"/>
                  <a:pt x="1080409" y="200415"/>
                  <a:pt x="1079075" y="201177"/>
                </a:cubicBezTo>
                <a:cubicBezTo>
                  <a:pt x="1088124" y="197081"/>
                  <a:pt x="1097077" y="192700"/>
                  <a:pt x="1106031" y="188509"/>
                </a:cubicBezTo>
                <a:cubicBezTo>
                  <a:pt x="1116889" y="183175"/>
                  <a:pt x="1128034" y="178317"/>
                  <a:pt x="1138892" y="173078"/>
                </a:cubicBezTo>
                <a:close/>
              </a:path>
              <a:path w="3942022" h="4005092">
                <a:moveTo>
                  <a:pt x="3298400" y="532933"/>
                </a:moveTo>
                <a:cubicBezTo>
                  <a:pt x="3296781" y="531123"/>
                  <a:pt x="3287923" y="522741"/>
                  <a:pt x="3278398" y="514073"/>
                </a:cubicBezTo>
                <a:cubicBezTo>
                  <a:pt x="3284398" y="519598"/>
                  <a:pt x="3290590" y="524932"/>
                  <a:pt x="3296590" y="530551"/>
                </a:cubicBezTo>
                <a:cubicBezTo>
                  <a:pt x="3274873" y="510358"/>
                  <a:pt x="3253442" y="491499"/>
                  <a:pt x="3253156" y="491308"/>
                </a:cubicBezTo>
                <a:cubicBezTo>
                  <a:pt x="3259919" y="497214"/>
                  <a:pt x="3266396" y="503310"/>
                  <a:pt x="3273064" y="509311"/>
                </a:cubicBezTo>
                <a:cubicBezTo>
                  <a:pt x="3262300" y="499595"/>
                  <a:pt x="3251537" y="490165"/>
                  <a:pt x="3249251" y="488546"/>
                </a:cubicBezTo>
                <a:cubicBezTo>
                  <a:pt x="3249347" y="488737"/>
                  <a:pt x="3296114" y="531504"/>
                  <a:pt x="3298400" y="532933"/>
                </a:cubicBezTo>
                <a:close/>
              </a:path>
              <a:path w="3942022" h="4005092">
                <a:moveTo>
                  <a:pt x="3274397" y="512454"/>
                </a:moveTo>
                <a:cubicBezTo>
                  <a:pt x="3261634" y="500738"/>
                  <a:pt x="3247632" y="488832"/>
                  <a:pt x="3245727" y="487879"/>
                </a:cubicBezTo>
                <a:lnTo>
                  <a:pt x="3245727" y="487975"/>
                </a:lnTo>
                <a:cubicBezTo>
                  <a:pt x="3246013" y="488356"/>
                  <a:pt x="3292114" y="531790"/>
                  <a:pt x="3294781" y="532266"/>
                </a:cubicBezTo>
                <a:cubicBezTo>
                  <a:pt x="3293447" y="530361"/>
                  <a:pt x="3283541" y="520836"/>
                  <a:pt x="3274397" y="512454"/>
                </a:cubicBezTo>
                <a:close/>
              </a:path>
              <a:path w="3942022" h="4005092">
                <a:moveTo>
                  <a:pt x="3288304" y="531123"/>
                </a:moveTo>
                <a:cubicBezTo>
                  <a:pt x="3287637" y="529313"/>
                  <a:pt x="3277731" y="519693"/>
                  <a:pt x="3268873" y="511501"/>
                </a:cubicBezTo>
                <a:cubicBezTo>
                  <a:pt x="3257157" y="500738"/>
                  <a:pt x="3242203" y="487879"/>
                  <a:pt x="3239536" y="486736"/>
                </a:cubicBezTo>
                <a:cubicBezTo>
                  <a:pt x="3239536" y="486736"/>
                  <a:pt x="3239440" y="486832"/>
                  <a:pt x="3239440" y="486832"/>
                </a:cubicBezTo>
                <a:cubicBezTo>
                  <a:pt x="3240488" y="489213"/>
                  <a:pt x="3284494" y="530456"/>
                  <a:pt x="3288304" y="531123"/>
                </a:cubicBezTo>
                <a:close/>
              </a:path>
              <a:path w="3942022" h="4005092">
                <a:moveTo>
                  <a:pt x="3279160" y="529504"/>
                </a:moveTo>
                <a:cubicBezTo>
                  <a:pt x="3279065" y="527789"/>
                  <a:pt x="3269825" y="518550"/>
                  <a:pt x="3260681" y="510073"/>
                </a:cubicBezTo>
                <a:lnTo>
                  <a:pt x="3260681" y="510073"/>
                </a:lnTo>
                <a:cubicBezTo>
                  <a:pt x="3248870" y="499119"/>
                  <a:pt x="3234011" y="486451"/>
                  <a:pt x="3230677" y="485212"/>
                </a:cubicBezTo>
                <a:cubicBezTo>
                  <a:pt x="3230582" y="485308"/>
                  <a:pt x="3230582" y="485403"/>
                  <a:pt x="3230487" y="485498"/>
                </a:cubicBezTo>
                <a:cubicBezTo>
                  <a:pt x="3233249" y="490070"/>
                  <a:pt x="3274588" y="528742"/>
                  <a:pt x="3279160" y="529504"/>
                </a:cubicBezTo>
                <a:close/>
              </a:path>
              <a:path w="3942022" h="4005092">
                <a:moveTo>
                  <a:pt x="3236392" y="505786"/>
                </a:moveTo>
                <a:cubicBezTo>
                  <a:pt x="3224962" y="494833"/>
                  <a:pt x="3209818" y="482164"/>
                  <a:pt x="3205436" y="480736"/>
                </a:cubicBezTo>
                <a:cubicBezTo>
                  <a:pt x="3205341" y="480736"/>
                  <a:pt x="3205150" y="480736"/>
                  <a:pt x="3205055" y="480736"/>
                </a:cubicBezTo>
                <a:cubicBezTo>
                  <a:pt x="3203245" y="483879"/>
                  <a:pt x="3247727" y="525027"/>
                  <a:pt x="3252680" y="524836"/>
                </a:cubicBezTo>
                <a:cubicBezTo>
                  <a:pt x="3253728" y="523217"/>
                  <a:pt x="3242965" y="512073"/>
                  <a:pt x="3236392" y="505786"/>
                </a:cubicBezTo>
                <a:close/>
              </a:path>
              <a:path w="3942022" h="4005092">
                <a:moveTo>
                  <a:pt x="3188101" y="478069"/>
                </a:moveTo>
                <a:cubicBezTo>
                  <a:pt x="3188196" y="484260"/>
                  <a:pt x="3232011" y="524551"/>
                  <a:pt x="3235440" y="521503"/>
                </a:cubicBezTo>
                <a:cubicBezTo>
                  <a:pt x="3235631" y="518264"/>
                  <a:pt x="3222676" y="505405"/>
                  <a:pt x="3220105" y="502834"/>
                </a:cubicBezTo>
                <a:cubicBezTo>
                  <a:pt x="3208960" y="491975"/>
                  <a:pt x="3193816" y="479307"/>
                  <a:pt x="3188767" y="477783"/>
                </a:cubicBezTo>
                <a:cubicBezTo>
                  <a:pt x="3188577" y="477878"/>
                  <a:pt x="3188196" y="477878"/>
                  <a:pt x="3188101" y="478069"/>
                </a:cubicBezTo>
                <a:close/>
              </a:path>
              <a:path w="3942022" h="4005092">
                <a:moveTo>
                  <a:pt x="3214961" y="518169"/>
                </a:moveTo>
                <a:cubicBezTo>
                  <a:pt x="3217247" y="517597"/>
                  <a:pt x="3211437" y="509787"/>
                  <a:pt x="3201150" y="499500"/>
                </a:cubicBezTo>
                <a:cubicBezTo>
                  <a:pt x="3190291" y="488641"/>
                  <a:pt x="3175147" y="475973"/>
                  <a:pt x="3169527" y="474354"/>
                </a:cubicBezTo>
                <a:cubicBezTo>
                  <a:pt x="3169241" y="474354"/>
                  <a:pt x="3168860" y="474449"/>
                  <a:pt x="3168670" y="474544"/>
                </a:cubicBezTo>
                <a:cubicBezTo>
                  <a:pt x="3167146" y="481783"/>
                  <a:pt x="3211437" y="519121"/>
                  <a:pt x="3214961" y="518169"/>
                </a:cubicBezTo>
                <a:close/>
              </a:path>
              <a:path w="3942022" h="4005092">
                <a:moveTo>
                  <a:pt x="3192101" y="514168"/>
                </a:moveTo>
                <a:cubicBezTo>
                  <a:pt x="3194768" y="513692"/>
                  <a:pt x="3189529" y="505977"/>
                  <a:pt x="3179623" y="495785"/>
                </a:cubicBezTo>
                <a:lnTo>
                  <a:pt x="3179623" y="495785"/>
                </a:lnTo>
                <a:cubicBezTo>
                  <a:pt x="3169146" y="485022"/>
                  <a:pt x="3154001" y="472354"/>
                  <a:pt x="3147810" y="470639"/>
                </a:cubicBezTo>
                <a:cubicBezTo>
                  <a:pt x="3147524" y="470639"/>
                  <a:pt x="3146953" y="470544"/>
                  <a:pt x="3146762" y="470830"/>
                </a:cubicBezTo>
                <a:cubicBezTo>
                  <a:pt x="3142571" y="474925"/>
                  <a:pt x="3184957" y="515407"/>
                  <a:pt x="3192101" y="514168"/>
                </a:cubicBezTo>
                <a:close/>
              </a:path>
              <a:path w="3942022" h="4005092">
                <a:moveTo>
                  <a:pt x="3123331" y="466258"/>
                </a:moveTo>
                <a:cubicBezTo>
                  <a:pt x="3122950" y="466258"/>
                  <a:pt x="3122378" y="466162"/>
                  <a:pt x="3122092" y="466353"/>
                </a:cubicBezTo>
                <a:cubicBezTo>
                  <a:pt x="3116758" y="470258"/>
                  <a:pt x="3158192" y="510644"/>
                  <a:pt x="3166479" y="509596"/>
                </a:cubicBezTo>
                <a:cubicBezTo>
                  <a:pt x="3169622" y="509215"/>
                  <a:pt x="3164955" y="501595"/>
                  <a:pt x="3155335" y="491404"/>
                </a:cubicBezTo>
                <a:cubicBezTo>
                  <a:pt x="3145048" y="480736"/>
                  <a:pt x="3129998" y="468067"/>
                  <a:pt x="3123331" y="466258"/>
                </a:cubicBezTo>
                <a:close/>
              </a:path>
              <a:path w="3942022" h="4005092">
                <a:moveTo>
                  <a:pt x="3094375" y="461971"/>
                </a:moveTo>
                <a:cubicBezTo>
                  <a:pt x="3090755" y="467877"/>
                  <a:pt x="3129046" y="505310"/>
                  <a:pt x="3137904" y="504643"/>
                </a:cubicBezTo>
                <a:cubicBezTo>
                  <a:pt x="3141523" y="504358"/>
                  <a:pt x="3137523" y="496833"/>
                  <a:pt x="3128189" y="486736"/>
                </a:cubicBezTo>
                <a:cubicBezTo>
                  <a:pt x="3118473" y="476068"/>
                  <a:pt x="3103423" y="463495"/>
                  <a:pt x="3096184" y="461590"/>
                </a:cubicBezTo>
                <a:cubicBezTo>
                  <a:pt x="3095518" y="461495"/>
                  <a:pt x="3094756" y="461400"/>
                  <a:pt x="3094375" y="461971"/>
                </a:cubicBezTo>
                <a:close/>
              </a:path>
              <a:path w="3942022" h="4005092">
                <a:moveTo>
                  <a:pt x="3066657" y="456256"/>
                </a:moveTo>
                <a:cubicBezTo>
                  <a:pt x="3065895" y="456161"/>
                  <a:pt x="3065038" y="456161"/>
                  <a:pt x="3064561" y="456637"/>
                </a:cubicBezTo>
                <a:cubicBezTo>
                  <a:pt x="3059704" y="462257"/>
                  <a:pt x="3096851" y="499595"/>
                  <a:pt x="3106852" y="499024"/>
                </a:cubicBezTo>
                <a:cubicBezTo>
                  <a:pt x="3110948" y="498833"/>
                  <a:pt x="3107519" y="491404"/>
                  <a:pt x="3098661" y="481402"/>
                </a:cubicBezTo>
                <a:cubicBezTo>
                  <a:pt x="3089326" y="470925"/>
                  <a:pt x="3074372" y="458257"/>
                  <a:pt x="3066657" y="456256"/>
                </a:cubicBezTo>
                <a:close/>
              </a:path>
              <a:path w="3942022" h="4005092">
                <a:moveTo>
                  <a:pt x="3034367" y="450637"/>
                </a:moveTo>
                <a:cubicBezTo>
                  <a:pt x="3033510" y="450541"/>
                  <a:pt x="3032557" y="450446"/>
                  <a:pt x="3031891" y="451018"/>
                </a:cubicBezTo>
                <a:cubicBezTo>
                  <a:pt x="3025699" y="456447"/>
                  <a:pt x="3061704" y="493499"/>
                  <a:pt x="3072848" y="493213"/>
                </a:cubicBezTo>
                <a:cubicBezTo>
                  <a:pt x="3077420" y="493118"/>
                  <a:pt x="3074563" y="485784"/>
                  <a:pt x="3066181" y="475783"/>
                </a:cubicBezTo>
                <a:cubicBezTo>
                  <a:pt x="3058751" y="467020"/>
                  <a:pt x="3043511" y="452923"/>
                  <a:pt x="3034367" y="450637"/>
                </a:cubicBezTo>
                <a:close/>
              </a:path>
              <a:path w="3942022" h="4005092">
                <a:moveTo>
                  <a:pt x="2996839" y="444731"/>
                </a:moveTo>
                <a:cubicBezTo>
                  <a:pt x="2989600" y="449779"/>
                  <a:pt x="3021032" y="484165"/>
                  <a:pt x="3035034" y="486546"/>
                </a:cubicBezTo>
                <a:cubicBezTo>
                  <a:pt x="3041416" y="487594"/>
                  <a:pt x="3039797" y="480164"/>
                  <a:pt x="3031224" y="469591"/>
                </a:cubicBezTo>
                <a:cubicBezTo>
                  <a:pt x="3024271" y="460924"/>
                  <a:pt x="3009316" y="446922"/>
                  <a:pt x="2999506" y="444445"/>
                </a:cubicBezTo>
                <a:cubicBezTo>
                  <a:pt x="2998648" y="444350"/>
                  <a:pt x="2997506" y="444255"/>
                  <a:pt x="2996839" y="444731"/>
                </a:cubicBezTo>
                <a:close/>
              </a:path>
              <a:path w="3942022" h="4005092">
                <a:moveTo>
                  <a:pt x="2370760" y="353101"/>
                </a:moveTo>
                <a:cubicBezTo>
                  <a:pt x="2371332" y="345481"/>
                  <a:pt x="2366379" y="333479"/>
                  <a:pt x="2353615" y="330526"/>
                </a:cubicBezTo>
                <a:cubicBezTo>
                  <a:pt x="2353139" y="330431"/>
                  <a:pt x="2352377" y="330336"/>
                  <a:pt x="2351901" y="330336"/>
                </a:cubicBezTo>
                <a:cubicBezTo>
                  <a:pt x="2337899" y="329383"/>
                  <a:pt x="2331327" y="346719"/>
                  <a:pt x="2341138" y="358911"/>
                </a:cubicBezTo>
                <a:cubicBezTo>
                  <a:pt x="2351425" y="371579"/>
                  <a:pt x="2369713" y="368055"/>
                  <a:pt x="2370760" y="353101"/>
                </a:cubicBezTo>
                <a:close/>
              </a:path>
              <a:path w="3942022" h="4005092">
                <a:moveTo>
                  <a:pt x="2302085" y="321478"/>
                </a:moveTo>
                <a:cubicBezTo>
                  <a:pt x="2285321" y="319382"/>
                  <a:pt x="2278273" y="337480"/>
                  <a:pt x="2287226" y="349386"/>
                </a:cubicBezTo>
                <a:cubicBezTo>
                  <a:pt x="2296656" y="361864"/>
                  <a:pt x="2315515" y="358435"/>
                  <a:pt x="2317801" y="343766"/>
                </a:cubicBezTo>
                <a:cubicBezTo>
                  <a:pt x="2319040" y="336337"/>
                  <a:pt x="2314944" y="324430"/>
                  <a:pt x="2302085" y="321478"/>
                </a:cubicBezTo>
                <a:close/>
              </a:path>
              <a:path w="3942022" h="4005092">
                <a:moveTo>
                  <a:pt x="2250555" y="312429"/>
                </a:moveTo>
                <a:cubicBezTo>
                  <a:pt x="2234553" y="310429"/>
                  <a:pt x="2225790" y="326716"/>
                  <a:pt x="2232362" y="338432"/>
                </a:cubicBezTo>
                <a:cubicBezTo>
                  <a:pt x="2240173" y="352339"/>
                  <a:pt x="2261032" y="349862"/>
                  <a:pt x="2264747" y="334432"/>
                </a:cubicBezTo>
                <a:cubicBezTo>
                  <a:pt x="2266557" y="327097"/>
                  <a:pt x="2263318" y="315286"/>
                  <a:pt x="2250555" y="312429"/>
                </a:cubicBezTo>
                <a:close/>
              </a:path>
              <a:path w="3942022" h="4005092">
                <a:moveTo>
                  <a:pt x="2199025" y="303285"/>
                </a:moveTo>
                <a:cubicBezTo>
                  <a:pt x="2183023" y="301285"/>
                  <a:pt x="2172736" y="317287"/>
                  <a:pt x="2178451" y="328907"/>
                </a:cubicBezTo>
                <a:cubicBezTo>
                  <a:pt x="2185213" y="342718"/>
                  <a:pt x="2206549" y="340242"/>
                  <a:pt x="2211502" y="325097"/>
                </a:cubicBezTo>
                <a:cubicBezTo>
                  <a:pt x="2213979" y="317763"/>
                  <a:pt x="2211598" y="306238"/>
                  <a:pt x="2199025" y="303285"/>
                </a:cubicBezTo>
                <a:close/>
              </a:path>
              <a:path w="3942022" h="4005092">
                <a:moveTo>
                  <a:pt x="2147494" y="294236"/>
                </a:moveTo>
                <a:cubicBezTo>
                  <a:pt x="2131397" y="292236"/>
                  <a:pt x="2119777" y="308047"/>
                  <a:pt x="2124730" y="319477"/>
                </a:cubicBezTo>
                <a:cubicBezTo>
                  <a:pt x="2130540" y="333003"/>
                  <a:pt x="2152352" y="330622"/>
                  <a:pt x="2158543" y="315763"/>
                </a:cubicBezTo>
                <a:cubicBezTo>
                  <a:pt x="2161496" y="308524"/>
                  <a:pt x="2160067" y="297094"/>
                  <a:pt x="2147494" y="294236"/>
                </a:cubicBezTo>
                <a:close/>
              </a:path>
              <a:path w="3942022" h="4005092">
                <a:moveTo>
                  <a:pt x="2096250" y="285187"/>
                </a:moveTo>
                <a:cubicBezTo>
                  <a:pt x="2080153" y="283187"/>
                  <a:pt x="2067199" y="298713"/>
                  <a:pt x="2071199" y="309952"/>
                </a:cubicBezTo>
                <a:cubicBezTo>
                  <a:pt x="2075962" y="323287"/>
                  <a:pt x="2098155" y="321001"/>
                  <a:pt x="2105584" y="306333"/>
                </a:cubicBezTo>
                <a:cubicBezTo>
                  <a:pt x="2109204" y="299284"/>
                  <a:pt x="2108728" y="288045"/>
                  <a:pt x="2096250" y="285187"/>
                </a:cubicBezTo>
                <a:close/>
              </a:path>
              <a:path w="3942022" h="4005092">
                <a:moveTo>
                  <a:pt x="2045386" y="276234"/>
                </a:moveTo>
                <a:cubicBezTo>
                  <a:pt x="2029289" y="274234"/>
                  <a:pt x="2015002" y="289569"/>
                  <a:pt x="2018145" y="300618"/>
                </a:cubicBezTo>
                <a:cubicBezTo>
                  <a:pt x="2021860" y="313858"/>
                  <a:pt x="2044339" y="311572"/>
                  <a:pt x="2053006" y="297094"/>
                </a:cubicBezTo>
                <a:lnTo>
                  <a:pt x="2053006" y="297094"/>
                </a:lnTo>
                <a:cubicBezTo>
                  <a:pt x="2057102" y="290140"/>
                  <a:pt x="2057578" y="278996"/>
                  <a:pt x="2045386" y="276234"/>
                </a:cubicBezTo>
                <a:close/>
              </a:path>
              <a:path w="3942022" h="4005092">
                <a:moveTo>
                  <a:pt x="2000809" y="287854"/>
                </a:moveTo>
                <a:cubicBezTo>
                  <a:pt x="2005572" y="280996"/>
                  <a:pt x="2006905" y="270043"/>
                  <a:pt x="1994809" y="267280"/>
                </a:cubicBezTo>
                <a:cubicBezTo>
                  <a:pt x="1978807" y="265280"/>
                  <a:pt x="1963090" y="280330"/>
                  <a:pt x="1965472" y="291283"/>
                </a:cubicBezTo>
                <a:cubicBezTo>
                  <a:pt x="1968139" y="304237"/>
                  <a:pt x="1990999" y="302047"/>
                  <a:pt x="2000809" y="287854"/>
                </a:cubicBezTo>
                <a:close/>
              </a:path>
              <a:path w="3942022" h="4005092">
                <a:moveTo>
                  <a:pt x="1949089" y="278806"/>
                </a:moveTo>
                <a:cubicBezTo>
                  <a:pt x="1954423" y="272043"/>
                  <a:pt x="1956613" y="261280"/>
                  <a:pt x="1944802" y="258517"/>
                </a:cubicBezTo>
                <a:cubicBezTo>
                  <a:pt x="1928800" y="256517"/>
                  <a:pt x="1911941" y="271376"/>
                  <a:pt x="1913370" y="282235"/>
                </a:cubicBezTo>
                <a:cubicBezTo>
                  <a:pt x="1915084" y="294903"/>
                  <a:pt x="1938135" y="292712"/>
                  <a:pt x="1949089" y="278806"/>
                </a:cubicBezTo>
                <a:close/>
              </a:path>
              <a:path w="3942022" h="4005092">
                <a:moveTo>
                  <a:pt x="1862030" y="273091"/>
                </a:moveTo>
                <a:cubicBezTo>
                  <a:pt x="1862602" y="285664"/>
                  <a:pt x="1885843" y="283473"/>
                  <a:pt x="1898035" y="269757"/>
                </a:cubicBezTo>
                <a:cubicBezTo>
                  <a:pt x="1903940" y="263089"/>
                  <a:pt x="1907083" y="252517"/>
                  <a:pt x="1895558" y="249754"/>
                </a:cubicBezTo>
                <a:cubicBezTo>
                  <a:pt x="1879747" y="247849"/>
                  <a:pt x="1861554" y="262423"/>
                  <a:pt x="1862030" y="273091"/>
                </a:cubicBezTo>
                <a:close/>
              </a:path>
              <a:path w="3942022" h="4005092">
                <a:moveTo>
                  <a:pt x="1662291" y="208702"/>
                </a:moveTo>
                <a:cubicBezTo>
                  <a:pt x="1646860" y="206892"/>
                  <a:pt x="1621619" y="221751"/>
                  <a:pt x="1619238" y="231657"/>
                </a:cubicBezTo>
                <a:cubicBezTo>
                  <a:pt x="1616761" y="242039"/>
                  <a:pt x="1639145" y="239372"/>
                  <a:pt x="1656100" y="227180"/>
                </a:cubicBezTo>
                <a:cubicBezTo>
                  <a:pt x="1664005" y="221370"/>
                  <a:pt x="1672864" y="211273"/>
                  <a:pt x="1662291" y="208702"/>
                </a:cubicBezTo>
                <a:close/>
              </a:path>
              <a:path w="3942022" h="4005092">
                <a:moveTo>
                  <a:pt x="1619047" y="201082"/>
                </a:moveTo>
                <a:cubicBezTo>
                  <a:pt x="1603426" y="199272"/>
                  <a:pt x="1575328" y="215464"/>
                  <a:pt x="1573994" y="224799"/>
                </a:cubicBezTo>
                <a:cubicBezTo>
                  <a:pt x="1572661" y="233752"/>
                  <a:pt x="1594092" y="230514"/>
                  <a:pt x="1610951" y="219179"/>
                </a:cubicBezTo>
                <a:cubicBezTo>
                  <a:pt x="1619524" y="213464"/>
                  <a:pt x="1629144" y="203558"/>
                  <a:pt x="1619047" y="201082"/>
                </a:cubicBezTo>
                <a:close/>
              </a:path>
              <a:path w="3942022" h="4005092">
                <a:moveTo>
                  <a:pt x="1567517" y="211464"/>
                </a:moveTo>
                <a:cubicBezTo>
                  <a:pt x="1576471" y="205844"/>
                  <a:pt x="1587043" y="196033"/>
                  <a:pt x="1577233" y="193652"/>
                </a:cubicBezTo>
                <a:cubicBezTo>
                  <a:pt x="1561993" y="191938"/>
                  <a:pt x="1532751" y="207940"/>
                  <a:pt x="1530465" y="217084"/>
                </a:cubicBezTo>
                <a:cubicBezTo>
                  <a:pt x="1528274" y="225847"/>
                  <a:pt x="1549705" y="222608"/>
                  <a:pt x="1567517" y="211464"/>
                </a:cubicBezTo>
                <a:close/>
              </a:path>
              <a:path w="3942022" h="4005092">
                <a:moveTo>
                  <a:pt x="1536942" y="186604"/>
                </a:moveTo>
                <a:cubicBezTo>
                  <a:pt x="1522178" y="184984"/>
                  <a:pt x="1491793" y="200796"/>
                  <a:pt x="1488555" y="209749"/>
                </a:cubicBezTo>
                <a:cubicBezTo>
                  <a:pt x="1485412" y="218512"/>
                  <a:pt x="1506462" y="215274"/>
                  <a:pt x="1525417" y="204130"/>
                </a:cubicBezTo>
                <a:cubicBezTo>
                  <a:pt x="1534846" y="198605"/>
                  <a:pt x="1546276" y="188890"/>
                  <a:pt x="1536942" y="186604"/>
                </a:cubicBezTo>
                <a:close/>
              </a:path>
              <a:path w="3942022" h="4005092">
                <a:moveTo>
                  <a:pt x="1462361" y="173459"/>
                </a:moveTo>
                <a:cubicBezTo>
                  <a:pt x="1448169" y="171935"/>
                  <a:pt x="1414260" y="188794"/>
                  <a:pt x="1410926" y="197081"/>
                </a:cubicBezTo>
                <a:cubicBezTo>
                  <a:pt x="1407973" y="204320"/>
                  <a:pt x="1427595" y="200605"/>
                  <a:pt x="1447026" y="190223"/>
                </a:cubicBezTo>
                <a:cubicBezTo>
                  <a:pt x="1447788" y="189842"/>
                  <a:pt x="1448836" y="189271"/>
                  <a:pt x="1449598" y="188794"/>
                </a:cubicBezTo>
                <a:cubicBezTo>
                  <a:pt x="1457408" y="184413"/>
                  <a:pt x="1470172" y="175459"/>
                  <a:pt x="1462361" y="173459"/>
                </a:cubicBezTo>
                <a:close/>
              </a:path>
              <a:path w="3942022" h="4005092">
                <a:moveTo>
                  <a:pt x="1429024" y="167554"/>
                </a:moveTo>
                <a:cubicBezTo>
                  <a:pt x="1414927" y="166125"/>
                  <a:pt x="1378255" y="184222"/>
                  <a:pt x="1376065" y="191842"/>
                </a:cubicBezTo>
                <a:cubicBezTo>
                  <a:pt x="1374350" y="197748"/>
                  <a:pt x="1392733" y="193747"/>
                  <a:pt x="1411879" y="184032"/>
                </a:cubicBezTo>
                <a:cubicBezTo>
                  <a:pt x="1413403" y="183270"/>
                  <a:pt x="1415498" y="182127"/>
                  <a:pt x="1417022" y="181270"/>
                </a:cubicBezTo>
                <a:cubicBezTo>
                  <a:pt x="1424452" y="176983"/>
                  <a:pt x="1435405" y="169268"/>
                  <a:pt x="1429024" y="167554"/>
                </a:cubicBezTo>
                <a:close/>
              </a:path>
              <a:path w="3942022" h="4005092">
                <a:moveTo>
                  <a:pt x="1344156" y="186223"/>
                </a:moveTo>
                <a:cubicBezTo>
                  <a:pt x="1341584" y="191938"/>
                  <a:pt x="1359682" y="187842"/>
                  <a:pt x="1379208" y="178317"/>
                </a:cubicBezTo>
                <a:cubicBezTo>
                  <a:pt x="1381780" y="177079"/>
                  <a:pt x="1384447" y="175650"/>
                  <a:pt x="1386923" y="174221"/>
                </a:cubicBezTo>
                <a:cubicBezTo>
                  <a:pt x="1389971" y="172507"/>
                  <a:pt x="1404640" y="163934"/>
                  <a:pt x="1398258" y="162124"/>
                </a:cubicBezTo>
                <a:cubicBezTo>
                  <a:pt x="1385113" y="160886"/>
                  <a:pt x="1347394" y="178793"/>
                  <a:pt x="1344156" y="186223"/>
                </a:cubicBezTo>
                <a:close/>
              </a:path>
              <a:path w="3942022" h="4005092">
                <a:moveTo>
                  <a:pt x="1314628" y="181746"/>
                </a:moveTo>
                <a:cubicBezTo>
                  <a:pt x="1313390" y="186223"/>
                  <a:pt x="1330535" y="181841"/>
                  <a:pt x="1349395" y="172983"/>
                </a:cubicBezTo>
                <a:cubicBezTo>
                  <a:pt x="1352062" y="171745"/>
                  <a:pt x="1354729" y="170411"/>
                  <a:pt x="1357396" y="168982"/>
                </a:cubicBezTo>
                <a:cubicBezTo>
                  <a:pt x="1360539" y="167268"/>
                  <a:pt x="1375779" y="158791"/>
                  <a:pt x="1370159" y="157076"/>
                </a:cubicBezTo>
                <a:cubicBezTo>
                  <a:pt x="1356919" y="156028"/>
                  <a:pt x="1316438" y="175269"/>
                  <a:pt x="1314628" y="181746"/>
                </a:cubicBezTo>
                <a:close/>
              </a:path>
              <a:path w="3942022" h="4005092">
                <a:moveTo>
                  <a:pt x="1288244" y="177174"/>
                </a:moveTo>
                <a:cubicBezTo>
                  <a:pt x="1286244" y="181555"/>
                  <a:pt x="1302817" y="177269"/>
                  <a:pt x="1322344" y="168316"/>
                </a:cubicBezTo>
                <a:cubicBezTo>
                  <a:pt x="1325106" y="167077"/>
                  <a:pt x="1327868" y="165744"/>
                  <a:pt x="1330535" y="164315"/>
                </a:cubicBezTo>
                <a:cubicBezTo>
                  <a:pt x="1335107" y="161934"/>
                  <a:pt x="1349585" y="154219"/>
                  <a:pt x="1344727" y="152695"/>
                </a:cubicBezTo>
                <a:cubicBezTo>
                  <a:pt x="1332535" y="151742"/>
                  <a:pt x="1291102" y="170887"/>
                  <a:pt x="1288244" y="177174"/>
                </a:cubicBezTo>
                <a:close/>
              </a:path>
              <a:path w="3942022" h="4005092">
                <a:moveTo>
                  <a:pt x="1264336" y="173554"/>
                </a:moveTo>
                <a:cubicBezTo>
                  <a:pt x="1263670" y="176793"/>
                  <a:pt x="1279005" y="172411"/>
                  <a:pt x="1297864" y="164029"/>
                </a:cubicBezTo>
                <a:lnTo>
                  <a:pt x="1297864" y="164029"/>
                </a:lnTo>
                <a:cubicBezTo>
                  <a:pt x="1300722" y="162791"/>
                  <a:pt x="1303484" y="161458"/>
                  <a:pt x="1306342" y="160124"/>
                </a:cubicBezTo>
                <a:cubicBezTo>
                  <a:pt x="1311009" y="157838"/>
                  <a:pt x="1326058" y="150123"/>
                  <a:pt x="1321963" y="148789"/>
                </a:cubicBezTo>
                <a:cubicBezTo>
                  <a:pt x="1309866" y="147837"/>
                  <a:pt x="1265384" y="168506"/>
                  <a:pt x="1264336" y="173554"/>
                </a:cubicBezTo>
                <a:close/>
              </a:path>
              <a:path w="3942022" h="4005092">
                <a:moveTo>
                  <a:pt x="1225093" y="167363"/>
                </a:moveTo>
                <a:cubicBezTo>
                  <a:pt x="1228141" y="168601"/>
                  <a:pt x="1246810" y="161362"/>
                  <a:pt x="1257383" y="156790"/>
                </a:cubicBezTo>
                <a:cubicBezTo>
                  <a:pt x="1267099" y="152695"/>
                  <a:pt x="1285291" y="144217"/>
                  <a:pt x="1284720" y="142122"/>
                </a:cubicBezTo>
                <a:cubicBezTo>
                  <a:pt x="1284625" y="142122"/>
                  <a:pt x="1284434" y="142027"/>
                  <a:pt x="1284339" y="141931"/>
                </a:cubicBezTo>
                <a:cubicBezTo>
                  <a:pt x="1275100" y="141646"/>
                  <a:pt x="1223665" y="163648"/>
                  <a:pt x="1225093" y="167363"/>
                </a:cubicBezTo>
                <a:close/>
              </a:path>
              <a:path w="3942022" h="4005092">
                <a:moveTo>
                  <a:pt x="1209472" y="164601"/>
                </a:moveTo>
                <a:cubicBezTo>
                  <a:pt x="1212425" y="165934"/>
                  <a:pt x="1238143" y="155171"/>
                  <a:pt x="1241095" y="153933"/>
                </a:cubicBezTo>
                <a:cubicBezTo>
                  <a:pt x="1247477" y="151266"/>
                  <a:pt x="1268242" y="142312"/>
                  <a:pt x="1269670" y="139550"/>
                </a:cubicBezTo>
                <a:cubicBezTo>
                  <a:pt x="1269575" y="139550"/>
                  <a:pt x="1269480" y="139455"/>
                  <a:pt x="1269385" y="139360"/>
                </a:cubicBezTo>
                <a:cubicBezTo>
                  <a:pt x="1261288" y="139169"/>
                  <a:pt x="1209187" y="161077"/>
                  <a:pt x="1209472" y="164601"/>
                </a:cubicBezTo>
                <a:close/>
              </a:path>
              <a:path w="3942022" h="4005092">
                <a:moveTo>
                  <a:pt x="1196804" y="162410"/>
                </a:moveTo>
                <a:cubicBezTo>
                  <a:pt x="1200900" y="162410"/>
                  <a:pt x="1221379" y="154123"/>
                  <a:pt x="1227570" y="151552"/>
                </a:cubicBezTo>
                <a:lnTo>
                  <a:pt x="1227570" y="151552"/>
                </a:lnTo>
                <a:cubicBezTo>
                  <a:pt x="1230237" y="150409"/>
                  <a:pt x="1253859" y="140598"/>
                  <a:pt x="1257193" y="137550"/>
                </a:cubicBezTo>
                <a:cubicBezTo>
                  <a:pt x="1257193" y="137455"/>
                  <a:pt x="1257097" y="137264"/>
                  <a:pt x="1257097" y="137169"/>
                </a:cubicBezTo>
                <a:cubicBezTo>
                  <a:pt x="1250049" y="137169"/>
                  <a:pt x="1201567" y="157076"/>
                  <a:pt x="1196709" y="162029"/>
                </a:cubicBezTo>
                <a:cubicBezTo>
                  <a:pt x="1196709" y="162124"/>
                  <a:pt x="1196804" y="162315"/>
                  <a:pt x="1196804" y="162410"/>
                </a:cubicBezTo>
                <a:close/>
              </a:path>
              <a:path w="3942022" h="4005092">
                <a:moveTo>
                  <a:pt x="1186708" y="160696"/>
                </a:moveTo>
                <a:cubicBezTo>
                  <a:pt x="1189946" y="160600"/>
                  <a:pt x="1208806" y="152980"/>
                  <a:pt x="1216807" y="149647"/>
                </a:cubicBezTo>
                <a:cubicBezTo>
                  <a:pt x="1225951" y="145932"/>
                  <a:pt x="1247191" y="136978"/>
                  <a:pt x="1247477" y="135550"/>
                </a:cubicBezTo>
                <a:cubicBezTo>
                  <a:pt x="1241572" y="135740"/>
                  <a:pt x="1192708" y="155647"/>
                  <a:pt x="1186708" y="160315"/>
                </a:cubicBezTo>
                <a:cubicBezTo>
                  <a:pt x="1186708" y="160410"/>
                  <a:pt x="1186708" y="160505"/>
                  <a:pt x="1186708" y="160696"/>
                </a:cubicBezTo>
                <a:close/>
              </a:path>
              <a:path w="3942022" h="4005092">
                <a:moveTo>
                  <a:pt x="1208615" y="148218"/>
                </a:moveTo>
                <a:cubicBezTo>
                  <a:pt x="1222617" y="142503"/>
                  <a:pt x="1239476" y="135454"/>
                  <a:pt x="1240429" y="134311"/>
                </a:cubicBezTo>
                <a:cubicBezTo>
                  <a:pt x="1237000" y="134597"/>
                  <a:pt x="1181278" y="156314"/>
                  <a:pt x="1179278" y="159362"/>
                </a:cubicBezTo>
                <a:cubicBezTo>
                  <a:pt x="1181564" y="159172"/>
                  <a:pt x="1196518" y="153171"/>
                  <a:pt x="1208615" y="148218"/>
                </a:cubicBezTo>
                <a:close/>
              </a:path>
              <a:path w="3942022" h="4005092">
                <a:moveTo>
                  <a:pt x="1203281" y="147265"/>
                </a:moveTo>
                <a:cubicBezTo>
                  <a:pt x="1234523" y="134502"/>
                  <a:pt x="1235380" y="134026"/>
                  <a:pt x="1236047" y="133549"/>
                </a:cubicBezTo>
                <a:cubicBezTo>
                  <a:pt x="1232904" y="134121"/>
                  <a:pt x="1176040" y="156600"/>
                  <a:pt x="1174897" y="158505"/>
                </a:cubicBezTo>
                <a:cubicBezTo>
                  <a:pt x="1184707" y="155457"/>
                  <a:pt x="1193851" y="151075"/>
                  <a:pt x="1203281" y="147265"/>
                </a:cubicBezTo>
                <a:close/>
              </a:path>
              <a:path w="3942022" h="4005092">
                <a:moveTo>
                  <a:pt x="1229951" y="134883"/>
                </a:moveTo>
                <a:cubicBezTo>
                  <a:pt x="1222331" y="137836"/>
                  <a:pt x="1214806" y="141074"/>
                  <a:pt x="1207282" y="144122"/>
                </a:cubicBezTo>
                <a:cubicBezTo>
                  <a:pt x="1216330" y="140503"/>
                  <a:pt x="1225379" y="136978"/>
                  <a:pt x="1234333" y="133264"/>
                </a:cubicBezTo>
                <a:cubicBezTo>
                  <a:pt x="1232904" y="133740"/>
                  <a:pt x="1231380" y="134311"/>
                  <a:pt x="1229951" y="134883"/>
                </a:cubicBezTo>
                <a:close/>
              </a:path>
              <a:path w="3942022" h="4005092">
                <a:moveTo>
                  <a:pt x="1200614" y="146789"/>
                </a:moveTo>
                <a:cubicBezTo>
                  <a:pt x="1198900" y="147456"/>
                  <a:pt x="1197185" y="148218"/>
                  <a:pt x="1195471" y="148885"/>
                </a:cubicBezTo>
                <a:cubicBezTo>
                  <a:pt x="1199376" y="147265"/>
                  <a:pt x="1203376" y="145646"/>
                  <a:pt x="1207377" y="144027"/>
                </a:cubicBezTo>
                <a:cubicBezTo>
                  <a:pt x="1205091" y="144979"/>
                  <a:pt x="1202805" y="145932"/>
                  <a:pt x="1200614" y="146789"/>
                </a:cubicBezTo>
                <a:close/>
              </a:path>
              <a:path w="3942022" h="4005092">
                <a:moveTo>
                  <a:pt x="1176992" y="156409"/>
                </a:moveTo>
                <a:cubicBezTo>
                  <a:pt x="1175659" y="156981"/>
                  <a:pt x="1174325" y="157552"/>
                  <a:pt x="1172992" y="158124"/>
                </a:cubicBezTo>
                <a:cubicBezTo>
                  <a:pt x="1180516" y="155076"/>
                  <a:pt x="1187946" y="152028"/>
                  <a:pt x="1195375" y="148885"/>
                </a:cubicBezTo>
                <a:cubicBezTo>
                  <a:pt x="1189279" y="151456"/>
                  <a:pt x="1183088" y="153838"/>
                  <a:pt x="1176992" y="156409"/>
                </a:cubicBezTo>
                <a:close/>
              </a:path>
              <a:path w="3942022" h="4005092">
                <a:moveTo>
                  <a:pt x="3221152" y="464353"/>
                </a:moveTo>
                <a:cubicBezTo>
                  <a:pt x="3219533" y="462829"/>
                  <a:pt x="3212580" y="456828"/>
                  <a:pt x="3204579" y="450256"/>
                </a:cubicBezTo>
                <a:cubicBezTo>
                  <a:pt x="3209437" y="454256"/>
                  <a:pt x="3214294" y="458066"/>
                  <a:pt x="3219057" y="462067"/>
                </a:cubicBezTo>
                <a:cubicBezTo>
                  <a:pt x="3200007" y="446065"/>
                  <a:pt x="3183719" y="433015"/>
                  <a:pt x="3173432" y="424919"/>
                </a:cubicBezTo>
                <a:cubicBezTo>
                  <a:pt x="3178195" y="428729"/>
                  <a:pt x="3182862" y="432634"/>
                  <a:pt x="3187624" y="436444"/>
                </a:cubicBezTo>
                <a:cubicBezTo>
                  <a:pt x="3178766" y="429301"/>
                  <a:pt x="3171241" y="423395"/>
                  <a:pt x="3169432" y="422252"/>
                </a:cubicBezTo>
                <a:cubicBezTo>
                  <a:pt x="3169622" y="422443"/>
                  <a:pt x="3218962" y="463019"/>
                  <a:pt x="3221152" y="464353"/>
                </a:cubicBezTo>
                <a:close/>
              </a:path>
              <a:path w="3942022" h="4005092">
                <a:moveTo>
                  <a:pt x="3123521" y="447112"/>
                </a:moveTo>
                <a:cubicBezTo>
                  <a:pt x="3125807" y="446636"/>
                  <a:pt x="3119902" y="439302"/>
                  <a:pt x="3109519" y="429682"/>
                </a:cubicBezTo>
                <a:cubicBezTo>
                  <a:pt x="3098375" y="419490"/>
                  <a:pt x="3082849" y="407488"/>
                  <a:pt x="3077039" y="405964"/>
                </a:cubicBezTo>
                <a:cubicBezTo>
                  <a:pt x="3076753" y="405964"/>
                  <a:pt x="3076373" y="405964"/>
                  <a:pt x="3076087" y="406155"/>
                </a:cubicBezTo>
                <a:cubicBezTo>
                  <a:pt x="3074467" y="412727"/>
                  <a:pt x="3119806" y="447874"/>
                  <a:pt x="3123521" y="447112"/>
                </a:cubicBezTo>
                <a:close/>
              </a:path>
              <a:path w="3942022" h="4005092">
                <a:moveTo>
                  <a:pt x="3087136" y="425776"/>
                </a:moveTo>
                <a:cubicBezTo>
                  <a:pt x="3076373" y="415680"/>
                  <a:pt x="3060942" y="403678"/>
                  <a:pt x="3054656" y="402059"/>
                </a:cubicBezTo>
                <a:cubicBezTo>
                  <a:pt x="3054370" y="402059"/>
                  <a:pt x="3053798" y="401964"/>
                  <a:pt x="3053512" y="402154"/>
                </a:cubicBezTo>
                <a:cubicBezTo>
                  <a:pt x="3049893" y="405393"/>
                  <a:pt x="3093708" y="443969"/>
                  <a:pt x="3099899" y="443017"/>
                </a:cubicBezTo>
                <a:cubicBezTo>
                  <a:pt x="3102661" y="442540"/>
                  <a:pt x="3097327" y="435301"/>
                  <a:pt x="3087136" y="425776"/>
                </a:cubicBezTo>
                <a:close/>
              </a:path>
              <a:path w="3942022" h="4005092">
                <a:moveTo>
                  <a:pt x="3028748" y="397773"/>
                </a:moveTo>
                <a:cubicBezTo>
                  <a:pt x="3023604" y="401297"/>
                  <a:pt x="3065704" y="439207"/>
                  <a:pt x="3073801" y="438349"/>
                </a:cubicBezTo>
                <a:cubicBezTo>
                  <a:pt x="3077039" y="437968"/>
                  <a:pt x="3072277" y="430920"/>
                  <a:pt x="3062466" y="421395"/>
                </a:cubicBezTo>
                <a:cubicBezTo>
                  <a:pt x="3052084" y="411394"/>
                  <a:pt x="3036748" y="399392"/>
                  <a:pt x="3029986" y="397678"/>
                </a:cubicBezTo>
                <a:cubicBezTo>
                  <a:pt x="3029605" y="397582"/>
                  <a:pt x="3029033" y="397582"/>
                  <a:pt x="3028748" y="397773"/>
                </a:cubicBezTo>
                <a:close/>
              </a:path>
              <a:path w="3942022" h="4005092">
                <a:moveTo>
                  <a:pt x="3001220" y="393296"/>
                </a:moveTo>
                <a:cubicBezTo>
                  <a:pt x="2997791" y="398725"/>
                  <a:pt x="3036463" y="433873"/>
                  <a:pt x="3045226" y="433301"/>
                </a:cubicBezTo>
                <a:cubicBezTo>
                  <a:pt x="3048845" y="433015"/>
                  <a:pt x="3044749" y="426062"/>
                  <a:pt x="3035415" y="416632"/>
                </a:cubicBezTo>
                <a:cubicBezTo>
                  <a:pt x="3027128" y="408250"/>
                  <a:pt x="3011126" y="394915"/>
                  <a:pt x="3003030" y="392915"/>
                </a:cubicBezTo>
                <a:cubicBezTo>
                  <a:pt x="3002268" y="392820"/>
                  <a:pt x="3001506" y="392725"/>
                  <a:pt x="3001220" y="393296"/>
                </a:cubicBezTo>
                <a:close/>
              </a:path>
              <a:path w="3942022" h="4005092">
                <a:moveTo>
                  <a:pt x="3014079" y="427777"/>
                </a:moveTo>
                <a:cubicBezTo>
                  <a:pt x="3018079" y="427586"/>
                  <a:pt x="3014555" y="420728"/>
                  <a:pt x="3005697" y="411298"/>
                </a:cubicBezTo>
                <a:cubicBezTo>
                  <a:pt x="2997791" y="403012"/>
                  <a:pt x="2982170" y="389772"/>
                  <a:pt x="2973693" y="387581"/>
                </a:cubicBezTo>
                <a:cubicBezTo>
                  <a:pt x="2972931" y="387486"/>
                  <a:pt x="2972074" y="387391"/>
                  <a:pt x="2971598" y="387962"/>
                </a:cubicBezTo>
                <a:cubicBezTo>
                  <a:pt x="2966835" y="393296"/>
                  <a:pt x="3004173" y="428158"/>
                  <a:pt x="3014079" y="427777"/>
                </a:cubicBezTo>
                <a:close/>
              </a:path>
              <a:path w="3942022" h="4005092">
                <a:moveTo>
                  <a:pt x="2399431" y="286426"/>
                </a:moveTo>
                <a:cubicBezTo>
                  <a:pt x="2398573" y="286330"/>
                  <a:pt x="2397335" y="286140"/>
                  <a:pt x="2396383" y="286235"/>
                </a:cubicBezTo>
                <a:cubicBezTo>
                  <a:pt x="2383905" y="286807"/>
                  <a:pt x="2381524" y="303666"/>
                  <a:pt x="2392382" y="314429"/>
                </a:cubicBezTo>
                <a:cubicBezTo>
                  <a:pt x="2403050" y="324907"/>
                  <a:pt x="2417623" y="320906"/>
                  <a:pt x="2417052" y="307666"/>
                </a:cubicBezTo>
                <a:cubicBezTo>
                  <a:pt x="2416861" y="300427"/>
                  <a:pt x="2411146" y="289188"/>
                  <a:pt x="2399431" y="286426"/>
                </a:cubicBezTo>
                <a:close/>
              </a:path>
              <a:path w="3942022" h="4005092">
                <a:moveTo>
                  <a:pt x="2368855" y="299094"/>
                </a:moveTo>
                <a:cubicBezTo>
                  <a:pt x="2369236" y="292045"/>
                  <a:pt x="2364474" y="280901"/>
                  <a:pt x="2352758" y="278234"/>
                </a:cubicBezTo>
                <a:cubicBezTo>
                  <a:pt x="2352282" y="278139"/>
                  <a:pt x="2351615" y="278044"/>
                  <a:pt x="2351139" y="278044"/>
                </a:cubicBezTo>
                <a:cubicBezTo>
                  <a:pt x="2337613" y="277091"/>
                  <a:pt x="2332470" y="294712"/>
                  <a:pt x="2343043" y="305761"/>
                </a:cubicBezTo>
                <a:cubicBezTo>
                  <a:pt x="2353044" y="316048"/>
                  <a:pt x="2368189" y="312143"/>
                  <a:pt x="2368855" y="299094"/>
                </a:cubicBezTo>
                <a:close/>
              </a:path>
              <a:path w="3942022" h="4005092">
                <a:moveTo>
                  <a:pt x="2305800" y="269947"/>
                </a:moveTo>
                <a:cubicBezTo>
                  <a:pt x="2290560" y="268042"/>
                  <a:pt x="2284178" y="284806"/>
                  <a:pt x="2292465" y="295665"/>
                </a:cubicBezTo>
                <a:cubicBezTo>
                  <a:pt x="2301228" y="307285"/>
                  <a:pt x="2318468" y="304142"/>
                  <a:pt x="2320373" y="290521"/>
                </a:cubicBezTo>
                <a:cubicBezTo>
                  <a:pt x="2321326" y="283568"/>
                  <a:pt x="2317516" y="272614"/>
                  <a:pt x="2305800" y="269947"/>
                </a:cubicBezTo>
                <a:close/>
              </a:path>
              <a:path w="3942022" h="4005092">
                <a:moveTo>
                  <a:pt x="2258746" y="261661"/>
                </a:moveTo>
                <a:cubicBezTo>
                  <a:pt x="2244173" y="259851"/>
                  <a:pt x="2236077" y="274805"/>
                  <a:pt x="2242078" y="285664"/>
                </a:cubicBezTo>
                <a:cubicBezTo>
                  <a:pt x="2249221" y="298618"/>
                  <a:pt x="2268367" y="296236"/>
                  <a:pt x="2271796" y="282044"/>
                </a:cubicBezTo>
                <a:lnTo>
                  <a:pt x="2271796" y="282044"/>
                </a:lnTo>
                <a:cubicBezTo>
                  <a:pt x="2273415" y="275186"/>
                  <a:pt x="2270462" y="264328"/>
                  <a:pt x="2258746" y="261661"/>
                </a:cubicBezTo>
                <a:close/>
              </a:path>
              <a:path w="3942022" h="4005092">
                <a:moveTo>
                  <a:pt x="2211788" y="253374"/>
                </a:moveTo>
                <a:cubicBezTo>
                  <a:pt x="2197120" y="251564"/>
                  <a:pt x="2187595" y="266328"/>
                  <a:pt x="2192643" y="276901"/>
                </a:cubicBezTo>
                <a:cubicBezTo>
                  <a:pt x="2198739" y="289664"/>
                  <a:pt x="2218360" y="287378"/>
                  <a:pt x="2223028" y="273376"/>
                </a:cubicBezTo>
                <a:cubicBezTo>
                  <a:pt x="2225314" y="266614"/>
                  <a:pt x="2223218" y="256041"/>
                  <a:pt x="2211788" y="253374"/>
                </a:cubicBezTo>
                <a:close/>
              </a:path>
              <a:path w="3942022" h="4005092">
                <a:moveTo>
                  <a:pt x="2174450" y="264804"/>
                </a:moveTo>
                <a:cubicBezTo>
                  <a:pt x="2177308" y="258232"/>
                  <a:pt x="2176165" y="247659"/>
                  <a:pt x="2164735" y="245087"/>
                </a:cubicBezTo>
                <a:cubicBezTo>
                  <a:pt x="2149971" y="243277"/>
                  <a:pt x="2139017" y="257755"/>
                  <a:pt x="2143303" y="268233"/>
                </a:cubicBezTo>
                <a:cubicBezTo>
                  <a:pt x="2148447" y="280711"/>
                  <a:pt x="2168545" y="278520"/>
                  <a:pt x="2174450" y="264804"/>
                </a:cubicBezTo>
                <a:close/>
              </a:path>
              <a:path w="3942022" h="4005092">
                <a:moveTo>
                  <a:pt x="2126063" y="256327"/>
                </a:moveTo>
                <a:cubicBezTo>
                  <a:pt x="2129587" y="249850"/>
                  <a:pt x="2129397" y="239467"/>
                  <a:pt x="2118062" y="236896"/>
                </a:cubicBezTo>
                <a:cubicBezTo>
                  <a:pt x="2103298" y="235086"/>
                  <a:pt x="2090916" y="249278"/>
                  <a:pt x="2094345" y="259660"/>
                </a:cubicBezTo>
                <a:cubicBezTo>
                  <a:pt x="2098345" y="271852"/>
                  <a:pt x="2118824" y="269757"/>
                  <a:pt x="2126063" y="256327"/>
                </a:cubicBezTo>
                <a:close/>
              </a:path>
              <a:path w="3942022" h="4005092">
                <a:moveTo>
                  <a:pt x="2077867" y="247754"/>
                </a:moveTo>
                <a:cubicBezTo>
                  <a:pt x="2081962" y="241372"/>
                  <a:pt x="2082724" y="231181"/>
                  <a:pt x="2071675" y="228609"/>
                </a:cubicBezTo>
                <a:cubicBezTo>
                  <a:pt x="2056912" y="226799"/>
                  <a:pt x="2043100" y="240706"/>
                  <a:pt x="2045577" y="250897"/>
                </a:cubicBezTo>
                <a:cubicBezTo>
                  <a:pt x="2048530" y="263089"/>
                  <a:pt x="2069294" y="261089"/>
                  <a:pt x="2077867" y="247754"/>
                </a:cubicBezTo>
                <a:close/>
              </a:path>
              <a:path w="3942022" h="4005092">
                <a:moveTo>
                  <a:pt x="2025479" y="220513"/>
                </a:moveTo>
                <a:cubicBezTo>
                  <a:pt x="2010715" y="218703"/>
                  <a:pt x="1995571" y="232419"/>
                  <a:pt x="1997190" y="242420"/>
                </a:cubicBezTo>
                <a:cubicBezTo>
                  <a:pt x="1999095" y="254326"/>
                  <a:pt x="2020240" y="252326"/>
                  <a:pt x="2030051" y="239372"/>
                </a:cubicBezTo>
                <a:lnTo>
                  <a:pt x="2030051" y="239372"/>
                </a:lnTo>
                <a:cubicBezTo>
                  <a:pt x="2034718" y="233086"/>
                  <a:pt x="2036433" y="223084"/>
                  <a:pt x="2025479" y="220513"/>
                </a:cubicBezTo>
                <a:close/>
              </a:path>
              <a:path w="3942022" h="4005092">
                <a:moveTo>
                  <a:pt x="1982712" y="230990"/>
                </a:moveTo>
                <a:cubicBezTo>
                  <a:pt x="1988046" y="224799"/>
                  <a:pt x="1990713" y="214988"/>
                  <a:pt x="1979950" y="212512"/>
                </a:cubicBezTo>
                <a:cubicBezTo>
                  <a:pt x="1965281" y="210702"/>
                  <a:pt x="1948803" y="224227"/>
                  <a:pt x="1949470" y="234038"/>
                </a:cubicBezTo>
                <a:cubicBezTo>
                  <a:pt x="1950327" y="245659"/>
                  <a:pt x="1971758" y="243754"/>
                  <a:pt x="1982712" y="230990"/>
                </a:cubicBezTo>
                <a:close/>
              </a:path>
              <a:path w="3942022" h="4005092">
                <a:moveTo>
                  <a:pt x="1902321" y="225751"/>
                </a:moveTo>
                <a:cubicBezTo>
                  <a:pt x="1902035" y="237277"/>
                  <a:pt x="1923657" y="235372"/>
                  <a:pt x="1935849" y="222799"/>
                </a:cubicBezTo>
                <a:cubicBezTo>
                  <a:pt x="1941373" y="217179"/>
                  <a:pt x="1945945" y="207178"/>
                  <a:pt x="1934896" y="204606"/>
                </a:cubicBezTo>
                <a:cubicBezTo>
                  <a:pt x="1920418" y="202796"/>
                  <a:pt x="1902607" y="216036"/>
                  <a:pt x="1902321" y="225751"/>
                </a:cubicBezTo>
                <a:close/>
              </a:path>
              <a:path w="3942022" h="4005092">
                <a:moveTo>
                  <a:pt x="1722203" y="167077"/>
                </a:moveTo>
                <a:cubicBezTo>
                  <a:pt x="1707058" y="165268"/>
                  <a:pt x="1680674" y="179936"/>
                  <a:pt x="1679150" y="188699"/>
                </a:cubicBezTo>
                <a:cubicBezTo>
                  <a:pt x="1677721" y="196986"/>
                  <a:pt x="1698105" y="194128"/>
                  <a:pt x="1714297" y="183746"/>
                </a:cubicBezTo>
                <a:cubicBezTo>
                  <a:pt x="1722489" y="178507"/>
                  <a:pt x="1731728" y="169363"/>
                  <a:pt x="1722203" y="167077"/>
                </a:cubicBezTo>
                <a:close/>
              </a:path>
              <a:path w="3942022" h="4005092">
                <a:moveTo>
                  <a:pt x="1682865" y="160124"/>
                </a:moveTo>
                <a:cubicBezTo>
                  <a:pt x="1668482" y="158410"/>
                  <a:pt x="1640288" y="172983"/>
                  <a:pt x="1637907" y="181365"/>
                </a:cubicBezTo>
                <a:cubicBezTo>
                  <a:pt x="1635621" y="189461"/>
                  <a:pt x="1656004" y="186604"/>
                  <a:pt x="1673149" y="176412"/>
                </a:cubicBezTo>
                <a:lnTo>
                  <a:pt x="1673149" y="176412"/>
                </a:lnTo>
                <a:cubicBezTo>
                  <a:pt x="1681722" y="171268"/>
                  <a:pt x="1691914" y="162315"/>
                  <a:pt x="1682865" y="160124"/>
                </a:cubicBezTo>
                <a:close/>
              </a:path>
              <a:path w="3942022" h="4005092">
                <a:moveTo>
                  <a:pt x="1597616" y="175269"/>
                </a:moveTo>
                <a:cubicBezTo>
                  <a:pt x="1596473" y="182317"/>
                  <a:pt x="1615809" y="179079"/>
                  <a:pt x="1633240" y="169363"/>
                </a:cubicBezTo>
                <a:cubicBezTo>
                  <a:pt x="1633906" y="168982"/>
                  <a:pt x="1634764" y="168506"/>
                  <a:pt x="1635430" y="168030"/>
                </a:cubicBezTo>
                <a:cubicBezTo>
                  <a:pt x="1642384" y="163839"/>
                  <a:pt x="1653242" y="155457"/>
                  <a:pt x="1644670" y="153266"/>
                </a:cubicBezTo>
                <a:cubicBezTo>
                  <a:pt x="1629620" y="151647"/>
                  <a:pt x="1598950" y="167268"/>
                  <a:pt x="1597616" y="175269"/>
                </a:cubicBezTo>
                <a:close/>
              </a:path>
              <a:path w="3942022" h="4005092">
                <a:moveTo>
                  <a:pt x="1607998" y="146884"/>
                </a:moveTo>
                <a:cubicBezTo>
                  <a:pt x="1593330" y="145265"/>
                  <a:pt x="1561326" y="160600"/>
                  <a:pt x="1559135" y="168411"/>
                </a:cubicBezTo>
                <a:cubicBezTo>
                  <a:pt x="1557230" y="175269"/>
                  <a:pt x="1576566" y="172126"/>
                  <a:pt x="1594854" y="162601"/>
                </a:cubicBezTo>
                <a:cubicBezTo>
                  <a:pt x="1596283" y="161839"/>
                  <a:pt x="1598092" y="160886"/>
                  <a:pt x="1599426" y="160029"/>
                </a:cubicBezTo>
                <a:cubicBezTo>
                  <a:pt x="1601236" y="158981"/>
                  <a:pt x="1617142" y="149170"/>
                  <a:pt x="1607998" y="146884"/>
                </a:cubicBezTo>
                <a:close/>
              </a:path>
              <a:path w="3942022" h="4005092">
                <a:moveTo>
                  <a:pt x="1557706" y="156028"/>
                </a:moveTo>
                <a:cubicBezTo>
                  <a:pt x="1560088" y="154885"/>
                  <a:pt x="1562469" y="153647"/>
                  <a:pt x="1564755" y="152218"/>
                </a:cubicBezTo>
                <a:cubicBezTo>
                  <a:pt x="1568565" y="150028"/>
                  <a:pt x="1580185" y="142503"/>
                  <a:pt x="1572851" y="140598"/>
                </a:cubicBezTo>
                <a:cubicBezTo>
                  <a:pt x="1558849" y="139074"/>
                  <a:pt x="1525607" y="154219"/>
                  <a:pt x="1522369" y="161839"/>
                </a:cubicBezTo>
                <a:cubicBezTo>
                  <a:pt x="1519416" y="168601"/>
                  <a:pt x="1538656" y="165458"/>
                  <a:pt x="1557706" y="156028"/>
                </a:cubicBezTo>
                <a:close/>
              </a:path>
              <a:path w="3942022" h="4005092">
                <a:moveTo>
                  <a:pt x="1522940" y="149932"/>
                </a:moveTo>
                <a:lnTo>
                  <a:pt x="1522940" y="149932"/>
                </a:lnTo>
                <a:cubicBezTo>
                  <a:pt x="1526179" y="148408"/>
                  <a:pt x="1529322" y="146789"/>
                  <a:pt x="1532370" y="144979"/>
                </a:cubicBezTo>
                <a:cubicBezTo>
                  <a:pt x="1536656" y="142503"/>
                  <a:pt x="1545895" y="136502"/>
                  <a:pt x="1539895" y="134883"/>
                </a:cubicBezTo>
                <a:cubicBezTo>
                  <a:pt x="1525988" y="133359"/>
                  <a:pt x="1489793" y="149742"/>
                  <a:pt x="1487602" y="156695"/>
                </a:cubicBezTo>
                <a:cubicBezTo>
                  <a:pt x="1485983" y="162124"/>
                  <a:pt x="1504462" y="158505"/>
                  <a:pt x="1522940" y="149932"/>
                </a:cubicBezTo>
                <a:close/>
              </a:path>
              <a:path w="3942022" h="4005092">
                <a:moveTo>
                  <a:pt x="1455884" y="151075"/>
                </a:moveTo>
                <a:cubicBezTo>
                  <a:pt x="1453408" y="156409"/>
                  <a:pt x="1471315" y="152885"/>
                  <a:pt x="1490746" y="144217"/>
                </a:cubicBezTo>
                <a:cubicBezTo>
                  <a:pt x="1495032" y="142312"/>
                  <a:pt x="1499413" y="140122"/>
                  <a:pt x="1502652" y="138217"/>
                </a:cubicBezTo>
                <a:cubicBezTo>
                  <a:pt x="1508272" y="134883"/>
                  <a:pt x="1514082" y="130787"/>
                  <a:pt x="1509605" y="129549"/>
                </a:cubicBezTo>
                <a:cubicBezTo>
                  <a:pt x="1496461" y="128215"/>
                  <a:pt x="1459027" y="144313"/>
                  <a:pt x="1455884" y="151075"/>
                </a:cubicBezTo>
                <a:close/>
              </a:path>
              <a:path w="3942022" h="4005092">
                <a:moveTo>
                  <a:pt x="1481506" y="124596"/>
                </a:moveTo>
                <a:cubicBezTo>
                  <a:pt x="1468267" y="123358"/>
                  <a:pt x="1427976" y="140598"/>
                  <a:pt x="1426261" y="146599"/>
                </a:cubicBezTo>
                <a:cubicBezTo>
                  <a:pt x="1425023" y="150790"/>
                  <a:pt x="1441882" y="147075"/>
                  <a:pt x="1460837" y="138979"/>
                </a:cubicBezTo>
                <a:cubicBezTo>
                  <a:pt x="1465028" y="137169"/>
                  <a:pt x="1469219" y="135264"/>
                  <a:pt x="1473220" y="133073"/>
                </a:cubicBezTo>
                <a:cubicBezTo>
                  <a:pt x="1479220" y="129835"/>
                  <a:pt x="1485507" y="125739"/>
                  <a:pt x="1481506" y="124596"/>
                </a:cubicBezTo>
                <a:close/>
              </a:path>
              <a:path w="3942022" h="4005092">
                <a:moveTo>
                  <a:pt x="1399401" y="141836"/>
                </a:moveTo>
                <a:cubicBezTo>
                  <a:pt x="1397496" y="145837"/>
                  <a:pt x="1414069" y="142122"/>
                  <a:pt x="1433500" y="134121"/>
                </a:cubicBezTo>
                <a:cubicBezTo>
                  <a:pt x="1441025" y="130978"/>
                  <a:pt x="1446073" y="128501"/>
                  <a:pt x="1448455" y="127263"/>
                </a:cubicBezTo>
                <a:cubicBezTo>
                  <a:pt x="1455979" y="123262"/>
                  <a:pt x="1458456" y="120881"/>
                  <a:pt x="1455789" y="120024"/>
                </a:cubicBezTo>
                <a:cubicBezTo>
                  <a:pt x="1443502" y="118976"/>
                  <a:pt x="1402163" y="136026"/>
                  <a:pt x="1399401" y="141836"/>
                </a:cubicBezTo>
                <a:close/>
              </a:path>
              <a:path w="3942022" h="4005092">
                <a:moveTo>
                  <a:pt x="1374922" y="138121"/>
                </a:moveTo>
                <a:cubicBezTo>
                  <a:pt x="1374350" y="141074"/>
                  <a:pt x="1390162" y="137169"/>
                  <a:pt x="1408735" y="129835"/>
                </a:cubicBezTo>
                <a:cubicBezTo>
                  <a:pt x="1409783" y="129454"/>
                  <a:pt x="1433405" y="120024"/>
                  <a:pt x="1433500" y="116500"/>
                </a:cubicBezTo>
                <a:cubicBezTo>
                  <a:pt x="1433310" y="116309"/>
                  <a:pt x="1432929" y="116119"/>
                  <a:pt x="1432643" y="116023"/>
                </a:cubicBezTo>
                <a:cubicBezTo>
                  <a:pt x="1420451" y="114976"/>
                  <a:pt x="1375874" y="133454"/>
                  <a:pt x="1374922" y="138121"/>
                </a:cubicBezTo>
                <a:close/>
              </a:path>
              <a:path w="3942022" h="4005092">
                <a:moveTo>
                  <a:pt x="1393495" y="109070"/>
                </a:moveTo>
                <a:cubicBezTo>
                  <a:pt x="1384256" y="108499"/>
                  <a:pt x="1335679" y="126501"/>
                  <a:pt x="1333678" y="131263"/>
                </a:cubicBezTo>
                <a:cubicBezTo>
                  <a:pt x="1334726" y="133454"/>
                  <a:pt x="1353967" y="127168"/>
                  <a:pt x="1366635" y="122405"/>
                </a:cubicBezTo>
                <a:lnTo>
                  <a:pt x="1366635" y="122405"/>
                </a:lnTo>
                <a:cubicBezTo>
                  <a:pt x="1367683" y="122024"/>
                  <a:pt x="1392352" y="112690"/>
                  <a:pt x="1394067" y="109546"/>
                </a:cubicBezTo>
                <a:cubicBezTo>
                  <a:pt x="1394067" y="109451"/>
                  <a:pt x="1393972" y="109356"/>
                  <a:pt x="1393972" y="109261"/>
                </a:cubicBezTo>
                <a:cubicBezTo>
                  <a:pt x="1393781" y="109165"/>
                  <a:pt x="1393591" y="109165"/>
                  <a:pt x="1393495" y="109070"/>
                </a:cubicBezTo>
                <a:close/>
              </a:path>
              <a:path w="3942022" h="4005092">
                <a:moveTo>
                  <a:pt x="1377493" y="106213"/>
                </a:moveTo>
                <a:cubicBezTo>
                  <a:pt x="1370159" y="105832"/>
                  <a:pt x="1318438" y="123643"/>
                  <a:pt x="1316914" y="128501"/>
                </a:cubicBezTo>
                <a:cubicBezTo>
                  <a:pt x="1319581" y="129644"/>
                  <a:pt x="1338536" y="123167"/>
                  <a:pt x="1349299" y="119262"/>
                </a:cubicBezTo>
                <a:lnTo>
                  <a:pt x="1349299" y="119262"/>
                </a:lnTo>
                <a:cubicBezTo>
                  <a:pt x="1355681" y="116881"/>
                  <a:pt x="1376731" y="108975"/>
                  <a:pt x="1377874" y="106403"/>
                </a:cubicBezTo>
                <a:cubicBezTo>
                  <a:pt x="1377684" y="106308"/>
                  <a:pt x="1377589" y="106308"/>
                  <a:pt x="1377493" y="106213"/>
                </a:cubicBezTo>
                <a:close/>
              </a:path>
              <a:path w="3942022" h="4005092">
                <a:moveTo>
                  <a:pt x="1334345" y="116690"/>
                </a:moveTo>
                <a:cubicBezTo>
                  <a:pt x="1342727" y="113642"/>
                  <a:pt x="1362349" y="106403"/>
                  <a:pt x="1364158" y="104022"/>
                </a:cubicBezTo>
                <a:cubicBezTo>
                  <a:pt x="1364063" y="104022"/>
                  <a:pt x="1363968" y="103927"/>
                  <a:pt x="1363873" y="103927"/>
                </a:cubicBezTo>
                <a:cubicBezTo>
                  <a:pt x="1357396" y="103736"/>
                  <a:pt x="1305389" y="121453"/>
                  <a:pt x="1302532" y="126120"/>
                </a:cubicBezTo>
                <a:cubicBezTo>
                  <a:pt x="1305008" y="127263"/>
                  <a:pt x="1331392" y="117738"/>
                  <a:pt x="1334345" y="116690"/>
                </a:cubicBezTo>
                <a:close/>
              </a:path>
              <a:path w="3942022" h="4005092">
                <a:moveTo>
                  <a:pt x="1290911" y="124024"/>
                </a:moveTo>
                <a:cubicBezTo>
                  <a:pt x="1294721" y="124024"/>
                  <a:pt x="1315676" y="116690"/>
                  <a:pt x="1321963" y="114499"/>
                </a:cubicBezTo>
                <a:cubicBezTo>
                  <a:pt x="1326439" y="112880"/>
                  <a:pt x="1349109" y="104784"/>
                  <a:pt x="1352728" y="102212"/>
                </a:cubicBezTo>
                <a:cubicBezTo>
                  <a:pt x="1352728" y="102117"/>
                  <a:pt x="1352728" y="102022"/>
                  <a:pt x="1352728" y="101926"/>
                </a:cubicBezTo>
                <a:cubicBezTo>
                  <a:pt x="1346061" y="101831"/>
                  <a:pt x="1296340" y="119452"/>
                  <a:pt x="1290911" y="123739"/>
                </a:cubicBezTo>
                <a:cubicBezTo>
                  <a:pt x="1290911" y="123834"/>
                  <a:pt x="1290911" y="123929"/>
                  <a:pt x="1290911" y="124024"/>
                </a:cubicBezTo>
                <a:close/>
              </a:path>
              <a:path w="3942022" h="4005092">
                <a:moveTo>
                  <a:pt x="1312057" y="112785"/>
                </a:moveTo>
                <a:cubicBezTo>
                  <a:pt x="1323677" y="108689"/>
                  <a:pt x="1343394" y="101545"/>
                  <a:pt x="1343870" y="100402"/>
                </a:cubicBezTo>
                <a:cubicBezTo>
                  <a:pt x="1339870" y="100498"/>
                  <a:pt x="1282529" y="119452"/>
                  <a:pt x="1281577" y="122500"/>
                </a:cubicBezTo>
                <a:cubicBezTo>
                  <a:pt x="1284529" y="122310"/>
                  <a:pt x="1301960" y="116309"/>
                  <a:pt x="1312057" y="112785"/>
                </a:cubicBezTo>
                <a:close/>
              </a:path>
              <a:path w="3942022" h="4005092">
                <a:moveTo>
                  <a:pt x="1337584" y="99259"/>
                </a:moveTo>
                <a:cubicBezTo>
                  <a:pt x="1334059" y="99545"/>
                  <a:pt x="1277576" y="118309"/>
                  <a:pt x="1274909" y="121262"/>
                </a:cubicBezTo>
                <a:cubicBezTo>
                  <a:pt x="1275481" y="121262"/>
                  <a:pt x="1277386" y="121072"/>
                  <a:pt x="1304722" y="111451"/>
                </a:cubicBezTo>
                <a:cubicBezTo>
                  <a:pt x="1336345" y="100402"/>
                  <a:pt x="1337203" y="99545"/>
                  <a:pt x="1337584" y="99259"/>
                </a:cubicBezTo>
                <a:close/>
              </a:path>
              <a:path w="3942022" h="4005092">
                <a:moveTo>
                  <a:pt x="3116758" y="381771"/>
                </a:moveTo>
                <a:cubicBezTo>
                  <a:pt x="3103233" y="371770"/>
                  <a:pt x="3089136" y="361768"/>
                  <a:pt x="3086469" y="360149"/>
                </a:cubicBezTo>
                <a:cubicBezTo>
                  <a:pt x="3086659" y="360340"/>
                  <a:pt x="3138571" y="398630"/>
                  <a:pt x="3140190" y="399487"/>
                </a:cubicBezTo>
                <a:cubicBezTo>
                  <a:pt x="3132760" y="393106"/>
                  <a:pt x="3124664" y="387581"/>
                  <a:pt x="3116758" y="381771"/>
                </a:cubicBezTo>
                <a:close/>
              </a:path>
              <a:path w="3942022" h="4005092">
                <a:moveTo>
                  <a:pt x="3114473" y="381295"/>
                </a:moveTo>
                <a:cubicBezTo>
                  <a:pt x="3102566" y="372532"/>
                  <a:pt x="3086945" y="361387"/>
                  <a:pt x="3083516" y="359578"/>
                </a:cubicBezTo>
                <a:cubicBezTo>
                  <a:pt x="3083516" y="359768"/>
                  <a:pt x="3133237" y="397106"/>
                  <a:pt x="3137142" y="398916"/>
                </a:cubicBezTo>
                <a:cubicBezTo>
                  <a:pt x="3135618" y="397392"/>
                  <a:pt x="3125426" y="389486"/>
                  <a:pt x="3114473" y="381295"/>
                </a:cubicBezTo>
                <a:close/>
              </a:path>
              <a:path w="3942022" h="4005092">
                <a:moveTo>
                  <a:pt x="2392763" y="237848"/>
                </a:moveTo>
                <a:cubicBezTo>
                  <a:pt x="2392001" y="237753"/>
                  <a:pt x="2390858" y="237658"/>
                  <a:pt x="2390096" y="237658"/>
                </a:cubicBezTo>
                <a:cubicBezTo>
                  <a:pt x="2378190" y="238229"/>
                  <a:pt x="2377333" y="254993"/>
                  <a:pt x="2388667" y="264423"/>
                </a:cubicBezTo>
                <a:cubicBezTo>
                  <a:pt x="2398669" y="272805"/>
                  <a:pt x="2410384" y="268614"/>
                  <a:pt x="2409432" y="256993"/>
                </a:cubicBezTo>
                <a:lnTo>
                  <a:pt x="2409432" y="256993"/>
                </a:lnTo>
                <a:cubicBezTo>
                  <a:pt x="2408956" y="250516"/>
                  <a:pt x="2403431" y="240229"/>
                  <a:pt x="2392763" y="237848"/>
                </a:cubicBezTo>
                <a:close/>
              </a:path>
              <a:path w="3942022" h="4005092">
                <a:moveTo>
                  <a:pt x="2365712" y="249278"/>
                </a:moveTo>
                <a:cubicBezTo>
                  <a:pt x="2365807" y="242896"/>
                  <a:pt x="2361235" y="232800"/>
                  <a:pt x="2350758" y="230323"/>
                </a:cubicBezTo>
                <a:cubicBezTo>
                  <a:pt x="2349901" y="230228"/>
                  <a:pt x="2348853" y="230133"/>
                  <a:pt x="2347996" y="230133"/>
                </a:cubicBezTo>
                <a:cubicBezTo>
                  <a:pt x="2336470" y="230609"/>
                  <a:pt x="2333232" y="245659"/>
                  <a:pt x="2342662" y="255374"/>
                </a:cubicBezTo>
                <a:cubicBezTo>
                  <a:pt x="2351901" y="264994"/>
                  <a:pt x="2365522" y="261375"/>
                  <a:pt x="2365712" y="249278"/>
                </a:cubicBezTo>
                <a:close/>
              </a:path>
              <a:path w="3942022" h="4005092">
                <a:moveTo>
                  <a:pt x="2308467" y="222894"/>
                </a:moveTo>
                <a:cubicBezTo>
                  <a:pt x="2294751" y="221179"/>
                  <a:pt x="2289226" y="236324"/>
                  <a:pt x="2296751" y="246325"/>
                </a:cubicBezTo>
                <a:cubicBezTo>
                  <a:pt x="2304847" y="256993"/>
                  <a:pt x="2320373" y="254136"/>
                  <a:pt x="2321897" y="241563"/>
                </a:cubicBezTo>
                <a:cubicBezTo>
                  <a:pt x="2322659" y="235276"/>
                  <a:pt x="2319040" y="225370"/>
                  <a:pt x="2308467" y="222894"/>
                </a:cubicBezTo>
                <a:close/>
              </a:path>
              <a:path w="3942022" h="4005092">
                <a:moveTo>
                  <a:pt x="2266176" y="215464"/>
                </a:moveTo>
                <a:cubicBezTo>
                  <a:pt x="2252365" y="213750"/>
                  <a:pt x="2245126" y="228609"/>
                  <a:pt x="2251888" y="238420"/>
                </a:cubicBezTo>
                <a:cubicBezTo>
                  <a:pt x="2259127" y="248897"/>
                  <a:pt x="2275225" y="246135"/>
                  <a:pt x="2277987" y="233848"/>
                </a:cubicBezTo>
                <a:cubicBezTo>
                  <a:pt x="2279320" y="227656"/>
                  <a:pt x="2276653" y="217846"/>
                  <a:pt x="2266176" y="215464"/>
                </a:cubicBezTo>
                <a:close/>
              </a:path>
              <a:path w="3942022" h="4005092">
                <a:moveTo>
                  <a:pt x="2223790" y="208035"/>
                </a:moveTo>
                <a:cubicBezTo>
                  <a:pt x="2210550" y="206416"/>
                  <a:pt x="2201787" y="219655"/>
                  <a:pt x="2206264" y="229276"/>
                </a:cubicBezTo>
                <a:cubicBezTo>
                  <a:pt x="2211693" y="240991"/>
                  <a:pt x="2229505" y="238896"/>
                  <a:pt x="2233886" y="226037"/>
                </a:cubicBezTo>
                <a:cubicBezTo>
                  <a:pt x="2235886" y="220036"/>
                  <a:pt x="2234172" y="210416"/>
                  <a:pt x="2223790" y="208035"/>
                </a:cubicBezTo>
                <a:close/>
              </a:path>
              <a:path w="3942022" h="4005092">
                <a:moveTo>
                  <a:pt x="2189881" y="218322"/>
                </a:moveTo>
                <a:cubicBezTo>
                  <a:pt x="2192548" y="212416"/>
                  <a:pt x="2191786" y="202891"/>
                  <a:pt x="2181499" y="200605"/>
                </a:cubicBezTo>
                <a:cubicBezTo>
                  <a:pt x="2168164" y="198986"/>
                  <a:pt x="2157877" y="212035"/>
                  <a:pt x="2161496" y="221465"/>
                </a:cubicBezTo>
                <a:cubicBezTo>
                  <a:pt x="2165878" y="232800"/>
                  <a:pt x="2184166" y="230895"/>
                  <a:pt x="2189881" y="218322"/>
                </a:cubicBezTo>
                <a:close/>
              </a:path>
              <a:path w="3942022" h="4005092">
                <a:moveTo>
                  <a:pt x="2146066" y="210607"/>
                </a:moveTo>
                <a:cubicBezTo>
                  <a:pt x="2149399" y="204796"/>
                  <a:pt x="2149495" y="195462"/>
                  <a:pt x="2139398" y="193176"/>
                </a:cubicBezTo>
                <a:cubicBezTo>
                  <a:pt x="2126063" y="191557"/>
                  <a:pt x="2114347" y="204320"/>
                  <a:pt x="2117014" y="213559"/>
                </a:cubicBezTo>
                <a:cubicBezTo>
                  <a:pt x="2120348" y="224799"/>
                  <a:pt x="2139112" y="222894"/>
                  <a:pt x="2146066" y="210607"/>
                </a:cubicBezTo>
                <a:close/>
              </a:path>
              <a:path w="3942022" h="4005092">
                <a:moveTo>
                  <a:pt x="2102441" y="202891"/>
                </a:moveTo>
                <a:cubicBezTo>
                  <a:pt x="2106156" y="197557"/>
                  <a:pt x="2108061" y="188223"/>
                  <a:pt x="2097583" y="185746"/>
                </a:cubicBezTo>
                <a:cubicBezTo>
                  <a:pt x="2084248" y="184127"/>
                  <a:pt x="2071009" y="196605"/>
                  <a:pt x="2072818" y="205749"/>
                </a:cubicBezTo>
                <a:cubicBezTo>
                  <a:pt x="2075009" y="216798"/>
                  <a:pt x="2094059" y="214988"/>
                  <a:pt x="2102441" y="202891"/>
                </a:cubicBezTo>
                <a:close/>
              </a:path>
              <a:path w="3942022" h="4005092">
                <a:moveTo>
                  <a:pt x="2059198" y="195271"/>
                </a:moveTo>
                <a:cubicBezTo>
                  <a:pt x="2063770" y="189652"/>
                  <a:pt x="2065865" y="180698"/>
                  <a:pt x="2056054" y="178412"/>
                </a:cubicBezTo>
                <a:cubicBezTo>
                  <a:pt x="2042719" y="176793"/>
                  <a:pt x="2028146" y="189080"/>
                  <a:pt x="2029003" y="198034"/>
                </a:cubicBezTo>
                <a:cubicBezTo>
                  <a:pt x="2030146" y="208797"/>
                  <a:pt x="2049577" y="206987"/>
                  <a:pt x="2059198" y="195271"/>
                </a:cubicBezTo>
                <a:close/>
              </a:path>
              <a:path w="3942022" h="4005092">
                <a:moveTo>
                  <a:pt x="2016430" y="187747"/>
                </a:moveTo>
                <a:cubicBezTo>
                  <a:pt x="2021288" y="182603"/>
                  <a:pt x="2025193" y="173554"/>
                  <a:pt x="2015002" y="171173"/>
                </a:cubicBezTo>
                <a:cubicBezTo>
                  <a:pt x="2001667" y="169554"/>
                  <a:pt x="1985760" y="181555"/>
                  <a:pt x="1985760" y="190414"/>
                </a:cubicBezTo>
                <a:cubicBezTo>
                  <a:pt x="1985760" y="200986"/>
                  <a:pt x="2005477" y="199177"/>
                  <a:pt x="2016430" y="187747"/>
                </a:cubicBezTo>
                <a:close/>
              </a:path>
              <a:path w="3942022" h="4005092">
                <a:moveTo>
                  <a:pt x="1942993" y="182889"/>
                </a:moveTo>
                <a:cubicBezTo>
                  <a:pt x="1941850" y="193271"/>
                  <a:pt x="1961852" y="191557"/>
                  <a:pt x="1974044" y="180317"/>
                </a:cubicBezTo>
                <a:cubicBezTo>
                  <a:pt x="1979473" y="175269"/>
                  <a:pt x="1984331" y="166411"/>
                  <a:pt x="1974520" y="164125"/>
                </a:cubicBezTo>
                <a:cubicBezTo>
                  <a:pt x="1961281" y="162410"/>
                  <a:pt x="1943945" y="174221"/>
                  <a:pt x="1942993" y="182889"/>
                </a:cubicBezTo>
                <a:close/>
              </a:path>
              <a:path w="3942022" h="4005092">
                <a:moveTo>
                  <a:pt x="1900702" y="176507"/>
                </a:moveTo>
                <a:cubicBezTo>
                  <a:pt x="1900225" y="185651"/>
                  <a:pt x="1919466" y="183460"/>
                  <a:pt x="1932325" y="172888"/>
                </a:cubicBezTo>
                <a:cubicBezTo>
                  <a:pt x="1938325" y="167935"/>
                  <a:pt x="1944231" y="159267"/>
                  <a:pt x="1934515" y="156981"/>
                </a:cubicBezTo>
                <a:cubicBezTo>
                  <a:pt x="1920799" y="155266"/>
                  <a:pt x="1901178" y="168030"/>
                  <a:pt x="1900702" y="176507"/>
                </a:cubicBezTo>
                <a:close/>
              </a:path>
              <a:path w="3942022" h="4005092">
                <a:moveTo>
                  <a:pt x="1747444" y="124024"/>
                </a:moveTo>
                <a:cubicBezTo>
                  <a:pt x="1733252" y="122310"/>
                  <a:pt x="1704010" y="136216"/>
                  <a:pt x="1702582" y="143455"/>
                </a:cubicBezTo>
                <a:cubicBezTo>
                  <a:pt x="1701343" y="149837"/>
                  <a:pt x="1719536" y="147075"/>
                  <a:pt x="1736300" y="138312"/>
                </a:cubicBezTo>
                <a:cubicBezTo>
                  <a:pt x="1737538" y="137645"/>
                  <a:pt x="1739253" y="136693"/>
                  <a:pt x="1740491" y="136026"/>
                </a:cubicBezTo>
                <a:cubicBezTo>
                  <a:pt x="1742110" y="134978"/>
                  <a:pt x="1756303" y="126215"/>
                  <a:pt x="1747444" y="124024"/>
                </a:cubicBezTo>
                <a:close/>
              </a:path>
              <a:path w="3942022" h="4005092">
                <a:moveTo>
                  <a:pt x="1706582" y="128501"/>
                </a:moveTo>
                <a:cubicBezTo>
                  <a:pt x="1710011" y="126501"/>
                  <a:pt x="1720393" y="119738"/>
                  <a:pt x="1713059" y="117928"/>
                </a:cubicBezTo>
                <a:cubicBezTo>
                  <a:pt x="1699248" y="116309"/>
                  <a:pt x="1668577" y="129930"/>
                  <a:pt x="1666196" y="136978"/>
                </a:cubicBezTo>
                <a:cubicBezTo>
                  <a:pt x="1664196" y="143170"/>
                  <a:pt x="1682579" y="140407"/>
                  <a:pt x="1700200" y="131930"/>
                </a:cubicBezTo>
                <a:cubicBezTo>
                  <a:pt x="1702391" y="130882"/>
                  <a:pt x="1704487" y="129739"/>
                  <a:pt x="1706582" y="128501"/>
                </a:cubicBezTo>
                <a:close/>
              </a:path>
              <a:path w="3942022" h="4005092">
                <a:moveTo>
                  <a:pt x="1679912" y="112118"/>
                </a:moveTo>
                <a:cubicBezTo>
                  <a:pt x="1666482" y="110594"/>
                  <a:pt x="1634383" y="123929"/>
                  <a:pt x="1631144" y="130882"/>
                </a:cubicBezTo>
                <a:cubicBezTo>
                  <a:pt x="1628382" y="136883"/>
                  <a:pt x="1646860" y="134216"/>
                  <a:pt x="1665244" y="125834"/>
                </a:cubicBezTo>
                <a:cubicBezTo>
                  <a:pt x="1668196" y="124501"/>
                  <a:pt x="1671149" y="123072"/>
                  <a:pt x="1673911" y="121357"/>
                </a:cubicBezTo>
                <a:cubicBezTo>
                  <a:pt x="1677912" y="119071"/>
                  <a:pt x="1686199" y="113737"/>
                  <a:pt x="1679912" y="112118"/>
                </a:cubicBezTo>
                <a:close/>
              </a:path>
              <a:path w="3942022" h="4005092">
                <a:moveTo>
                  <a:pt x="1648289" y="106498"/>
                </a:moveTo>
                <a:cubicBezTo>
                  <a:pt x="1634764" y="104974"/>
                  <a:pt x="1599521" y="119357"/>
                  <a:pt x="1597426" y="125644"/>
                </a:cubicBezTo>
                <a:cubicBezTo>
                  <a:pt x="1595806" y="130597"/>
                  <a:pt x="1613523" y="127644"/>
                  <a:pt x="1631811" y="119833"/>
                </a:cubicBezTo>
                <a:lnTo>
                  <a:pt x="1631811" y="119833"/>
                </a:lnTo>
                <a:cubicBezTo>
                  <a:pt x="1635811" y="118119"/>
                  <a:pt x="1640002" y="116119"/>
                  <a:pt x="1642860" y="114404"/>
                </a:cubicBezTo>
                <a:cubicBezTo>
                  <a:pt x="1648003" y="111547"/>
                  <a:pt x="1653147" y="107737"/>
                  <a:pt x="1648289" y="106498"/>
                </a:cubicBezTo>
                <a:close/>
              </a:path>
              <a:path w="3942022" h="4005092">
                <a:moveTo>
                  <a:pt x="1566279" y="120214"/>
                </a:moveTo>
                <a:cubicBezTo>
                  <a:pt x="1563898" y="124977"/>
                  <a:pt x="1581424" y="122024"/>
                  <a:pt x="1600378" y="114404"/>
                </a:cubicBezTo>
                <a:lnTo>
                  <a:pt x="1600378" y="114404"/>
                </a:lnTo>
                <a:cubicBezTo>
                  <a:pt x="1605522" y="112309"/>
                  <a:pt x="1610284" y="110118"/>
                  <a:pt x="1613809" y="108118"/>
                </a:cubicBezTo>
                <a:cubicBezTo>
                  <a:pt x="1620190" y="104498"/>
                  <a:pt x="1621905" y="102212"/>
                  <a:pt x="1618666" y="101355"/>
                </a:cubicBezTo>
                <a:cubicBezTo>
                  <a:pt x="1605903" y="99926"/>
                  <a:pt x="1569327" y="114023"/>
                  <a:pt x="1566279" y="120214"/>
                </a:cubicBezTo>
                <a:close/>
              </a:path>
              <a:path w="3942022" h="4005092">
                <a:moveTo>
                  <a:pt x="1591330" y="96497"/>
                </a:moveTo>
                <a:cubicBezTo>
                  <a:pt x="1578280" y="95164"/>
                  <a:pt x="1538752" y="110308"/>
                  <a:pt x="1537132" y="115738"/>
                </a:cubicBezTo>
                <a:cubicBezTo>
                  <a:pt x="1535989" y="119548"/>
                  <a:pt x="1552563" y="116404"/>
                  <a:pt x="1571232" y="109261"/>
                </a:cubicBezTo>
                <a:lnTo>
                  <a:pt x="1571232" y="109261"/>
                </a:lnTo>
                <a:cubicBezTo>
                  <a:pt x="1577328" y="106975"/>
                  <a:pt x="1583233" y="104308"/>
                  <a:pt x="1587043" y="102212"/>
                </a:cubicBezTo>
                <a:cubicBezTo>
                  <a:pt x="1595235" y="97545"/>
                  <a:pt x="1592377" y="96783"/>
                  <a:pt x="1591330" y="96497"/>
                </a:cubicBezTo>
                <a:close/>
              </a:path>
              <a:path w="3942022" h="4005092">
                <a:moveTo>
                  <a:pt x="1566088" y="92020"/>
                </a:moveTo>
                <a:cubicBezTo>
                  <a:pt x="1553801" y="90782"/>
                  <a:pt x="1513034" y="105736"/>
                  <a:pt x="1510462" y="110975"/>
                </a:cubicBezTo>
                <a:cubicBezTo>
                  <a:pt x="1508653" y="114595"/>
                  <a:pt x="1525036" y="111451"/>
                  <a:pt x="1544276" y="104498"/>
                </a:cubicBezTo>
                <a:cubicBezTo>
                  <a:pt x="1547800" y="103260"/>
                  <a:pt x="1556563" y="99926"/>
                  <a:pt x="1562469" y="96688"/>
                </a:cubicBezTo>
                <a:cubicBezTo>
                  <a:pt x="1569232" y="92973"/>
                  <a:pt x="1566946" y="92306"/>
                  <a:pt x="1566088" y="92020"/>
                </a:cubicBezTo>
                <a:close/>
              </a:path>
              <a:path w="3942022" h="4005092">
                <a:moveTo>
                  <a:pt x="1463599" y="103641"/>
                </a:moveTo>
                <a:cubicBezTo>
                  <a:pt x="1465504" y="105736"/>
                  <a:pt x="1484650" y="100307"/>
                  <a:pt x="1497032" y="96116"/>
                </a:cubicBezTo>
                <a:cubicBezTo>
                  <a:pt x="1499604" y="95259"/>
                  <a:pt x="1522083" y="87639"/>
                  <a:pt x="1522750" y="84686"/>
                </a:cubicBezTo>
                <a:cubicBezTo>
                  <a:pt x="1522559" y="84496"/>
                  <a:pt x="1522273" y="84305"/>
                  <a:pt x="1521988" y="84305"/>
                </a:cubicBezTo>
                <a:cubicBezTo>
                  <a:pt x="1511796" y="83448"/>
                  <a:pt x="1464266" y="99164"/>
                  <a:pt x="1463599" y="103641"/>
                </a:cubicBezTo>
                <a:close/>
              </a:path>
              <a:path w="3942022" h="4005092">
                <a:moveTo>
                  <a:pt x="1443692" y="100117"/>
                </a:moveTo>
                <a:cubicBezTo>
                  <a:pt x="1445026" y="102307"/>
                  <a:pt x="1465885" y="96116"/>
                  <a:pt x="1476839" y="92592"/>
                </a:cubicBezTo>
                <a:cubicBezTo>
                  <a:pt x="1483126" y="90496"/>
                  <a:pt x="1503604" y="83638"/>
                  <a:pt x="1503795" y="81162"/>
                </a:cubicBezTo>
                <a:cubicBezTo>
                  <a:pt x="1503700" y="81162"/>
                  <a:pt x="1503509" y="81067"/>
                  <a:pt x="1503319" y="80971"/>
                </a:cubicBezTo>
                <a:cubicBezTo>
                  <a:pt x="1493889" y="80209"/>
                  <a:pt x="1445407" y="95830"/>
                  <a:pt x="1443692" y="100117"/>
                </a:cubicBezTo>
                <a:close/>
              </a:path>
              <a:path w="3942022" h="4005092">
                <a:moveTo>
                  <a:pt x="1426166" y="97259"/>
                </a:moveTo>
                <a:cubicBezTo>
                  <a:pt x="1429690" y="98593"/>
                  <a:pt x="1455884" y="90306"/>
                  <a:pt x="1458837" y="89353"/>
                </a:cubicBezTo>
                <a:cubicBezTo>
                  <a:pt x="1467028" y="86782"/>
                  <a:pt x="1486269" y="80400"/>
                  <a:pt x="1487126" y="78114"/>
                </a:cubicBezTo>
                <a:cubicBezTo>
                  <a:pt x="1487031" y="78114"/>
                  <a:pt x="1486840" y="78019"/>
                  <a:pt x="1486745" y="78019"/>
                </a:cubicBezTo>
                <a:cubicBezTo>
                  <a:pt x="1479125" y="77542"/>
                  <a:pt x="1427309" y="92782"/>
                  <a:pt x="1426166" y="97259"/>
                </a:cubicBezTo>
                <a:close/>
              </a:path>
              <a:path w="3942022" h="4005092">
                <a:moveTo>
                  <a:pt x="1398067" y="92401"/>
                </a:moveTo>
                <a:cubicBezTo>
                  <a:pt x="1402258" y="92497"/>
                  <a:pt x="1423309" y="86210"/>
                  <a:pt x="1429690" y="84305"/>
                </a:cubicBezTo>
                <a:cubicBezTo>
                  <a:pt x="1434262" y="82972"/>
                  <a:pt x="1457027" y="75923"/>
                  <a:pt x="1460266" y="73732"/>
                </a:cubicBezTo>
                <a:cubicBezTo>
                  <a:pt x="1460266" y="73637"/>
                  <a:pt x="1460170" y="73542"/>
                  <a:pt x="1460170" y="73447"/>
                </a:cubicBezTo>
                <a:cubicBezTo>
                  <a:pt x="1452931" y="73161"/>
                  <a:pt x="1402925" y="88210"/>
                  <a:pt x="1397972" y="92116"/>
                </a:cubicBezTo>
                <a:cubicBezTo>
                  <a:pt x="1397972" y="92116"/>
                  <a:pt x="1398067" y="92306"/>
                  <a:pt x="1398067" y="92401"/>
                </a:cubicBezTo>
                <a:close/>
              </a:path>
              <a:path w="3942022" h="4005092">
                <a:moveTo>
                  <a:pt x="1387304" y="90496"/>
                </a:moveTo>
                <a:cubicBezTo>
                  <a:pt x="1390638" y="90496"/>
                  <a:pt x="1408259" y="85353"/>
                  <a:pt x="1418546" y="82305"/>
                </a:cubicBezTo>
                <a:cubicBezTo>
                  <a:pt x="1448359" y="73351"/>
                  <a:pt x="1449693" y="72018"/>
                  <a:pt x="1450074" y="71542"/>
                </a:cubicBezTo>
                <a:cubicBezTo>
                  <a:pt x="1443502" y="71446"/>
                  <a:pt x="1393591" y="86210"/>
                  <a:pt x="1387304" y="90115"/>
                </a:cubicBezTo>
                <a:cubicBezTo>
                  <a:pt x="1387304" y="90306"/>
                  <a:pt x="1387304" y="90401"/>
                  <a:pt x="1387304" y="90496"/>
                </a:cubicBezTo>
                <a:close/>
              </a:path>
              <a:path w="3942022" h="4005092">
                <a:moveTo>
                  <a:pt x="1409593" y="80686"/>
                </a:moveTo>
                <a:cubicBezTo>
                  <a:pt x="1441311" y="71256"/>
                  <a:pt x="1441978" y="70399"/>
                  <a:pt x="1442168" y="70113"/>
                </a:cubicBezTo>
                <a:cubicBezTo>
                  <a:pt x="1438072" y="70208"/>
                  <a:pt x="1380541" y="86020"/>
                  <a:pt x="1378827" y="88972"/>
                </a:cubicBezTo>
                <a:cubicBezTo>
                  <a:pt x="1381303" y="88972"/>
                  <a:pt x="1396924" y="84496"/>
                  <a:pt x="1409593" y="80686"/>
                </a:cubicBezTo>
                <a:close/>
              </a:path>
              <a:path w="3942022" h="4005092">
                <a:moveTo>
                  <a:pt x="1402830" y="79543"/>
                </a:moveTo>
                <a:cubicBezTo>
                  <a:pt x="1435120" y="70018"/>
                  <a:pt x="1435882" y="69541"/>
                  <a:pt x="1436358" y="69160"/>
                </a:cubicBezTo>
                <a:cubicBezTo>
                  <a:pt x="1432929" y="69351"/>
                  <a:pt x="1375779" y="85353"/>
                  <a:pt x="1372636" y="87925"/>
                </a:cubicBezTo>
                <a:cubicBezTo>
                  <a:pt x="1373398" y="87829"/>
                  <a:pt x="1374826" y="87734"/>
                  <a:pt x="1402830" y="79543"/>
                </a:cubicBezTo>
                <a:close/>
              </a:path>
              <a:path w="3942022" h="4005092">
                <a:moveTo>
                  <a:pt x="1398448" y="78781"/>
                </a:moveTo>
                <a:cubicBezTo>
                  <a:pt x="1409974" y="75447"/>
                  <a:pt x="1421785" y="73351"/>
                  <a:pt x="1432834" y="68589"/>
                </a:cubicBezTo>
                <a:cubicBezTo>
                  <a:pt x="1430357" y="68875"/>
                  <a:pt x="1375303" y="84210"/>
                  <a:pt x="1369111" y="87258"/>
                </a:cubicBezTo>
                <a:cubicBezTo>
                  <a:pt x="1379017" y="84877"/>
                  <a:pt x="1388638" y="81638"/>
                  <a:pt x="1398448" y="78781"/>
                </a:cubicBezTo>
                <a:close/>
              </a:path>
              <a:path w="3942022" h="4005092">
                <a:moveTo>
                  <a:pt x="1396162" y="78400"/>
                </a:moveTo>
                <a:cubicBezTo>
                  <a:pt x="1391686" y="79733"/>
                  <a:pt x="1387114" y="81067"/>
                  <a:pt x="1382637" y="82400"/>
                </a:cubicBezTo>
                <a:lnTo>
                  <a:pt x="1413498" y="73447"/>
                </a:lnTo>
                <a:cubicBezTo>
                  <a:pt x="1407783" y="75066"/>
                  <a:pt x="1401973" y="76685"/>
                  <a:pt x="1396162" y="78400"/>
                </a:cubicBezTo>
                <a:close/>
              </a:path>
              <a:path w="3942022" h="4005092">
                <a:moveTo>
                  <a:pt x="1426833" y="69541"/>
                </a:moveTo>
                <a:lnTo>
                  <a:pt x="1413498" y="73447"/>
                </a:lnTo>
                <a:cubicBezTo>
                  <a:pt x="1419499" y="71732"/>
                  <a:pt x="1425404" y="70113"/>
                  <a:pt x="1431310" y="68303"/>
                </a:cubicBezTo>
                <a:cubicBezTo>
                  <a:pt x="1429881" y="68684"/>
                  <a:pt x="1428357" y="69065"/>
                  <a:pt x="1426833" y="69541"/>
                </a:cubicBezTo>
                <a:close/>
              </a:path>
              <a:path w="3942022" h="4005092">
                <a:moveTo>
                  <a:pt x="1371683" y="85543"/>
                </a:moveTo>
                <a:cubicBezTo>
                  <a:pt x="1370254" y="86020"/>
                  <a:pt x="1368826" y="86401"/>
                  <a:pt x="1367397" y="86877"/>
                </a:cubicBezTo>
                <a:cubicBezTo>
                  <a:pt x="1372445" y="85353"/>
                  <a:pt x="1377589" y="83829"/>
                  <a:pt x="1382637" y="82400"/>
                </a:cubicBezTo>
                <a:lnTo>
                  <a:pt x="1371683" y="85543"/>
                </a:lnTo>
                <a:close/>
              </a:path>
              <a:path w="3942022" h="4005092">
                <a:moveTo>
                  <a:pt x="3055608" y="338718"/>
                </a:moveTo>
                <a:cubicBezTo>
                  <a:pt x="3052846" y="336622"/>
                  <a:pt x="3050083" y="334717"/>
                  <a:pt x="3047226" y="332812"/>
                </a:cubicBezTo>
                <a:cubicBezTo>
                  <a:pt x="3049226" y="334146"/>
                  <a:pt x="3051226" y="335384"/>
                  <a:pt x="3053227" y="336718"/>
                </a:cubicBezTo>
                <a:cubicBezTo>
                  <a:pt x="3030652" y="321478"/>
                  <a:pt x="3011126" y="309000"/>
                  <a:pt x="3003792" y="304333"/>
                </a:cubicBezTo>
                <a:cubicBezTo>
                  <a:pt x="3006840" y="306333"/>
                  <a:pt x="3009888" y="308333"/>
                  <a:pt x="3012936" y="310333"/>
                </a:cubicBezTo>
                <a:cubicBezTo>
                  <a:pt x="3006268" y="306047"/>
                  <a:pt x="3001220" y="302904"/>
                  <a:pt x="2999696" y="302047"/>
                </a:cubicBezTo>
                <a:cubicBezTo>
                  <a:pt x="2999887" y="302237"/>
                  <a:pt x="3054084" y="337861"/>
                  <a:pt x="3055608" y="338718"/>
                </a:cubicBezTo>
                <a:close/>
              </a:path>
              <a:path w="3942022" h="4005092">
                <a:moveTo>
                  <a:pt x="2418576" y="200129"/>
                </a:moveTo>
                <a:cubicBezTo>
                  <a:pt x="2408765" y="202129"/>
                  <a:pt x="2412861" y="219560"/>
                  <a:pt x="2424862" y="226418"/>
                </a:cubicBezTo>
                <a:cubicBezTo>
                  <a:pt x="2434006" y="231657"/>
                  <a:pt x="2441341" y="227180"/>
                  <a:pt x="2439150" y="217750"/>
                </a:cubicBezTo>
                <a:cubicBezTo>
                  <a:pt x="2437721" y="211750"/>
                  <a:pt x="2431530" y="202320"/>
                  <a:pt x="2422005" y="200129"/>
                </a:cubicBezTo>
                <a:cubicBezTo>
                  <a:pt x="2420862" y="200034"/>
                  <a:pt x="2419719" y="199939"/>
                  <a:pt x="2418576" y="200129"/>
                </a:cubicBezTo>
                <a:close/>
              </a:path>
              <a:path w="3942022" h="4005092">
                <a:moveTo>
                  <a:pt x="2384953" y="193652"/>
                </a:moveTo>
                <a:cubicBezTo>
                  <a:pt x="2384191" y="193557"/>
                  <a:pt x="2383238" y="193462"/>
                  <a:pt x="2382571" y="193462"/>
                </a:cubicBezTo>
                <a:cubicBezTo>
                  <a:pt x="2372380" y="194033"/>
                  <a:pt x="2372284" y="209464"/>
                  <a:pt x="2382381" y="217655"/>
                </a:cubicBezTo>
                <a:cubicBezTo>
                  <a:pt x="2391715" y="225275"/>
                  <a:pt x="2401812" y="221465"/>
                  <a:pt x="2400478" y="210892"/>
                </a:cubicBezTo>
                <a:cubicBezTo>
                  <a:pt x="2399716" y="205082"/>
                  <a:pt x="2394382" y="195843"/>
                  <a:pt x="2384953" y="193652"/>
                </a:cubicBezTo>
                <a:close/>
              </a:path>
              <a:path w="3942022" h="4005092">
                <a:moveTo>
                  <a:pt x="2361521" y="204034"/>
                </a:moveTo>
                <a:cubicBezTo>
                  <a:pt x="2361426" y="198224"/>
                  <a:pt x="2357044" y="189175"/>
                  <a:pt x="2347710" y="186985"/>
                </a:cubicBezTo>
                <a:cubicBezTo>
                  <a:pt x="2346948" y="186889"/>
                  <a:pt x="2345995" y="186794"/>
                  <a:pt x="2345233" y="186794"/>
                </a:cubicBezTo>
                <a:cubicBezTo>
                  <a:pt x="2335232" y="187270"/>
                  <a:pt x="2332851" y="201082"/>
                  <a:pt x="2341233" y="209559"/>
                </a:cubicBezTo>
                <a:cubicBezTo>
                  <a:pt x="2349805" y="218322"/>
                  <a:pt x="2361712" y="214988"/>
                  <a:pt x="2361521" y="204034"/>
                </a:cubicBezTo>
                <a:close/>
              </a:path>
              <a:path w="3942022" h="4005092">
                <a:moveTo>
                  <a:pt x="2310181" y="180412"/>
                </a:moveTo>
                <a:cubicBezTo>
                  <a:pt x="2297989" y="178888"/>
                  <a:pt x="2293227" y="192604"/>
                  <a:pt x="2300085" y="201463"/>
                </a:cubicBezTo>
                <a:cubicBezTo>
                  <a:pt x="2307514" y="211178"/>
                  <a:pt x="2321326" y="208511"/>
                  <a:pt x="2322469" y="197176"/>
                </a:cubicBezTo>
                <a:cubicBezTo>
                  <a:pt x="2323040" y="191557"/>
                  <a:pt x="2319611" y="182603"/>
                  <a:pt x="2310181" y="180412"/>
                </a:cubicBezTo>
                <a:close/>
              </a:path>
              <a:path w="3942022" h="4005092">
                <a:moveTo>
                  <a:pt x="2272653" y="173840"/>
                </a:moveTo>
                <a:cubicBezTo>
                  <a:pt x="2260270" y="172316"/>
                  <a:pt x="2253889" y="185651"/>
                  <a:pt x="2259889" y="194414"/>
                </a:cubicBezTo>
                <a:cubicBezTo>
                  <a:pt x="2266366" y="203939"/>
                  <a:pt x="2280749" y="201367"/>
                  <a:pt x="2283226" y="190223"/>
                </a:cubicBezTo>
                <a:cubicBezTo>
                  <a:pt x="2284464" y="184699"/>
                  <a:pt x="2281987" y="175936"/>
                  <a:pt x="2272653" y="173840"/>
                </a:cubicBezTo>
                <a:close/>
              </a:path>
              <a:path w="3942022" h="4005092">
                <a:moveTo>
                  <a:pt x="2243887" y="183365"/>
                </a:moveTo>
                <a:cubicBezTo>
                  <a:pt x="2245792" y="177936"/>
                  <a:pt x="2244268" y="169363"/>
                  <a:pt x="2235124" y="167268"/>
                </a:cubicBezTo>
                <a:cubicBezTo>
                  <a:pt x="2223313" y="165839"/>
                  <a:pt x="2215217" y="177745"/>
                  <a:pt x="2219122" y="186318"/>
                </a:cubicBezTo>
                <a:cubicBezTo>
                  <a:pt x="2223790" y="196605"/>
                  <a:pt x="2239982" y="194700"/>
                  <a:pt x="2243887" y="183365"/>
                </a:cubicBezTo>
                <a:close/>
              </a:path>
              <a:path w="3942022" h="4005092">
                <a:moveTo>
                  <a:pt x="2204740" y="176412"/>
                </a:moveTo>
                <a:cubicBezTo>
                  <a:pt x="2207311" y="171078"/>
                  <a:pt x="2206740" y="162696"/>
                  <a:pt x="2197691" y="160600"/>
                </a:cubicBezTo>
                <a:cubicBezTo>
                  <a:pt x="2185785" y="159172"/>
                  <a:pt x="2176260" y="170792"/>
                  <a:pt x="2179213" y="179174"/>
                </a:cubicBezTo>
                <a:cubicBezTo>
                  <a:pt x="2182737" y="189271"/>
                  <a:pt x="2199501" y="187461"/>
                  <a:pt x="2204740" y="176412"/>
                </a:cubicBezTo>
                <a:close/>
              </a:path>
              <a:path w="3942022" h="4005092">
                <a:moveTo>
                  <a:pt x="2160353" y="154028"/>
                </a:moveTo>
                <a:cubicBezTo>
                  <a:pt x="2148352" y="152504"/>
                  <a:pt x="2137303" y="163934"/>
                  <a:pt x="2139398" y="172221"/>
                </a:cubicBezTo>
                <a:cubicBezTo>
                  <a:pt x="2141875" y="182032"/>
                  <a:pt x="2159020" y="180317"/>
                  <a:pt x="2165687" y="169554"/>
                </a:cubicBezTo>
                <a:lnTo>
                  <a:pt x="2165687" y="169554"/>
                </a:lnTo>
                <a:cubicBezTo>
                  <a:pt x="2168830" y="164315"/>
                  <a:pt x="2169307" y="156124"/>
                  <a:pt x="2160353" y="154028"/>
                </a:cubicBezTo>
                <a:close/>
              </a:path>
              <a:path w="3942022" h="4005092">
                <a:moveTo>
                  <a:pt x="2126730" y="162696"/>
                </a:moveTo>
                <a:cubicBezTo>
                  <a:pt x="2130540" y="157648"/>
                  <a:pt x="2132064" y="149551"/>
                  <a:pt x="2123301" y="147456"/>
                </a:cubicBezTo>
                <a:cubicBezTo>
                  <a:pt x="2111299" y="145932"/>
                  <a:pt x="2098726" y="157076"/>
                  <a:pt x="2099869" y="165172"/>
                </a:cubicBezTo>
                <a:cubicBezTo>
                  <a:pt x="2101203" y="174888"/>
                  <a:pt x="2118824" y="173173"/>
                  <a:pt x="2126730" y="162696"/>
                </a:cubicBezTo>
                <a:close/>
              </a:path>
              <a:path w="3942022" h="4005092">
                <a:moveTo>
                  <a:pt x="2088154" y="155838"/>
                </a:moveTo>
                <a:cubicBezTo>
                  <a:pt x="2092630" y="150885"/>
                  <a:pt x="2095107" y="142979"/>
                  <a:pt x="2086439" y="140979"/>
                </a:cubicBezTo>
                <a:cubicBezTo>
                  <a:pt x="2074438" y="139455"/>
                  <a:pt x="2060436" y="150409"/>
                  <a:pt x="2060626" y="158314"/>
                </a:cubicBezTo>
                <a:cubicBezTo>
                  <a:pt x="2060912" y="167935"/>
                  <a:pt x="2078724" y="166411"/>
                  <a:pt x="2088154" y="155838"/>
                </a:cubicBezTo>
                <a:close/>
              </a:path>
              <a:path w="3942022" h="4005092">
                <a:moveTo>
                  <a:pt x="2049958" y="149170"/>
                </a:moveTo>
                <a:cubicBezTo>
                  <a:pt x="2055102" y="144313"/>
                  <a:pt x="2058531" y="136597"/>
                  <a:pt x="2050054" y="134597"/>
                </a:cubicBezTo>
                <a:cubicBezTo>
                  <a:pt x="2038052" y="133168"/>
                  <a:pt x="2022622" y="143741"/>
                  <a:pt x="2021955" y="151552"/>
                </a:cubicBezTo>
                <a:cubicBezTo>
                  <a:pt x="2021098" y="160886"/>
                  <a:pt x="2039195" y="159362"/>
                  <a:pt x="2049958" y="149170"/>
                </a:cubicBezTo>
                <a:close/>
              </a:path>
              <a:path w="3942022" h="4005092">
                <a:moveTo>
                  <a:pt x="2012239" y="142503"/>
                </a:moveTo>
                <a:cubicBezTo>
                  <a:pt x="2017573" y="138121"/>
                  <a:pt x="2022812" y="130311"/>
                  <a:pt x="2014240" y="128311"/>
                </a:cubicBezTo>
                <a:cubicBezTo>
                  <a:pt x="2001762" y="126787"/>
                  <a:pt x="1983950" y="138121"/>
                  <a:pt x="1983664" y="145741"/>
                </a:cubicBezTo>
                <a:cubicBezTo>
                  <a:pt x="1983283" y="153171"/>
                  <a:pt x="2000047" y="152504"/>
                  <a:pt x="2012239" y="142503"/>
                </a:cubicBezTo>
                <a:close/>
              </a:path>
              <a:path w="3942022" h="4005092">
                <a:moveTo>
                  <a:pt x="1978711" y="122024"/>
                </a:moveTo>
                <a:cubicBezTo>
                  <a:pt x="1966234" y="120500"/>
                  <a:pt x="1946993" y="131549"/>
                  <a:pt x="1945755" y="139074"/>
                </a:cubicBezTo>
                <a:cubicBezTo>
                  <a:pt x="1944421" y="147170"/>
                  <a:pt x="1962138" y="145265"/>
                  <a:pt x="1974997" y="135931"/>
                </a:cubicBezTo>
                <a:cubicBezTo>
                  <a:pt x="1980997" y="131644"/>
                  <a:pt x="1987189" y="124024"/>
                  <a:pt x="1978711" y="122024"/>
                </a:cubicBezTo>
                <a:close/>
              </a:path>
              <a:path w="3942022" h="4005092">
                <a:moveTo>
                  <a:pt x="1753159" y="82210"/>
                </a:moveTo>
                <a:cubicBezTo>
                  <a:pt x="1740205" y="80686"/>
                  <a:pt x="1706201" y="93163"/>
                  <a:pt x="1704106" y="98783"/>
                </a:cubicBezTo>
                <a:cubicBezTo>
                  <a:pt x="1702486" y="103165"/>
                  <a:pt x="1719441" y="100688"/>
                  <a:pt x="1736967" y="93925"/>
                </a:cubicBezTo>
                <a:cubicBezTo>
                  <a:pt x="1744777" y="90877"/>
                  <a:pt x="1749159" y="88496"/>
                  <a:pt x="1750683" y="87544"/>
                </a:cubicBezTo>
                <a:cubicBezTo>
                  <a:pt x="1757541" y="83353"/>
                  <a:pt x="1754302" y="82495"/>
                  <a:pt x="1753159" y="82210"/>
                </a:cubicBezTo>
                <a:close/>
              </a:path>
              <a:path w="3942022" h="4005092">
                <a:moveTo>
                  <a:pt x="1722965" y="81638"/>
                </a:moveTo>
                <a:cubicBezTo>
                  <a:pt x="1728680" y="78209"/>
                  <a:pt x="1726013" y="77542"/>
                  <a:pt x="1725061" y="77257"/>
                </a:cubicBezTo>
                <a:cubicBezTo>
                  <a:pt x="1712583" y="75828"/>
                  <a:pt x="1677055" y="88020"/>
                  <a:pt x="1674102" y="93449"/>
                </a:cubicBezTo>
                <a:cubicBezTo>
                  <a:pt x="1671816" y="97640"/>
                  <a:pt x="1688770" y="95164"/>
                  <a:pt x="1707058" y="88591"/>
                </a:cubicBezTo>
                <a:cubicBezTo>
                  <a:pt x="1710297" y="87544"/>
                  <a:pt x="1718107" y="84591"/>
                  <a:pt x="1722965" y="81638"/>
                </a:cubicBezTo>
                <a:close/>
              </a:path>
              <a:path w="3942022" h="4005092">
                <a:moveTo>
                  <a:pt x="1697152" y="76209"/>
                </a:moveTo>
                <a:cubicBezTo>
                  <a:pt x="1701724" y="73447"/>
                  <a:pt x="1699724" y="72970"/>
                  <a:pt x="1698772" y="72685"/>
                </a:cubicBezTo>
                <a:cubicBezTo>
                  <a:pt x="1687246" y="71446"/>
                  <a:pt x="1647622" y="83734"/>
                  <a:pt x="1645813" y="89163"/>
                </a:cubicBezTo>
                <a:cubicBezTo>
                  <a:pt x="1644670" y="92497"/>
                  <a:pt x="1660862" y="89925"/>
                  <a:pt x="1679055" y="83829"/>
                </a:cubicBezTo>
                <a:cubicBezTo>
                  <a:pt x="1686770" y="81067"/>
                  <a:pt x="1693628" y="78304"/>
                  <a:pt x="1697152" y="76209"/>
                </a:cubicBezTo>
                <a:close/>
              </a:path>
              <a:path w="3942022" h="4005092">
                <a:moveTo>
                  <a:pt x="1619905" y="84496"/>
                </a:moveTo>
                <a:cubicBezTo>
                  <a:pt x="1618190" y="87734"/>
                  <a:pt x="1634192" y="85067"/>
                  <a:pt x="1653052" y="79066"/>
                </a:cubicBezTo>
                <a:cubicBezTo>
                  <a:pt x="1662196" y="76209"/>
                  <a:pt x="1669720" y="73161"/>
                  <a:pt x="1673340" y="71065"/>
                </a:cubicBezTo>
                <a:cubicBezTo>
                  <a:pt x="1676959" y="68970"/>
                  <a:pt x="1675435" y="68494"/>
                  <a:pt x="1674578" y="68303"/>
                </a:cubicBezTo>
                <a:cubicBezTo>
                  <a:pt x="1663529" y="67255"/>
                  <a:pt x="1622762" y="79352"/>
                  <a:pt x="1619905" y="84496"/>
                </a:cubicBezTo>
                <a:close/>
              </a:path>
              <a:path w="3942022" h="4005092">
                <a:moveTo>
                  <a:pt x="1595711" y="80781"/>
                </a:moveTo>
                <a:cubicBezTo>
                  <a:pt x="1595235" y="83162"/>
                  <a:pt x="1610475" y="80495"/>
                  <a:pt x="1628858" y="74971"/>
                </a:cubicBezTo>
                <a:cubicBezTo>
                  <a:pt x="1631335" y="74209"/>
                  <a:pt x="1652861" y="67636"/>
                  <a:pt x="1652956" y="64874"/>
                </a:cubicBezTo>
                <a:cubicBezTo>
                  <a:pt x="1652766" y="64684"/>
                  <a:pt x="1652385" y="64493"/>
                  <a:pt x="1652099" y="64493"/>
                </a:cubicBezTo>
                <a:cubicBezTo>
                  <a:pt x="1641431" y="63350"/>
                  <a:pt x="1596568" y="76304"/>
                  <a:pt x="1595711" y="80781"/>
                </a:cubicBezTo>
                <a:close/>
              </a:path>
              <a:path w="3942022" h="4005092">
                <a:moveTo>
                  <a:pt x="1573804" y="77257"/>
                </a:moveTo>
                <a:cubicBezTo>
                  <a:pt x="1575899" y="79352"/>
                  <a:pt x="1596378" y="74113"/>
                  <a:pt x="1606855" y="71065"/>
                </a:cubicBezTo>
                <a:cubicBezTo>
                  <a:pt x="1609427" y="70303"/>
                  <a:pt x="1631525" y="63826"/>
                  <a:pt x="1632382" y="61255"/>
                </a:cubicBezTo>
                <a:cubicBezTo>
                  <a:pt x="1632192" y="61064"/>
                  <a:pt x="1631906" y="60969"/>
                  <a:pt x="1631716" y="60874"/>
                </a:cubicBezTo>
                <a:cubicBezTo>
                  <a:pt x="1621429" y="59826"/>
                  <a:pt x="1574280" y="73161"/>
                  <a:pt x="1573804" y="77257"/>
                </a:cubicBezTo>
                <a:close/>
              </a:path>
              <a:path w="3942022" h="4005092">
                <a:moveTo>
                  <a:pt x="1553896" y="73732"/>
                </a:moveTo>
                <a:cubicBezTo>
                  <a:pt x="1555325" y="75637"/>
                  <a:pt x="1576090" y="70494"/>
                  <a:pt x="1586853" y="67541"/>
                </a:cubicBezTo>
                <a:cubicBezTo>
                  <a:pt x="1590663" y="66493"/>
                  <a:pt x="1609999" y="60969"/>
                  <a:pt x="1613523" y="58207"/>
                </a:cubicBezTo>
                <a:cubicBezTo>
                  <a:pt x="1613523" y="58016"/>
                  <a:pt x="1613523" y="57826"/>
                  <a:pt x="1613618" y="57730"/>
                </a:cubicBezTo>
                <a:cubicBezTo>
                  <a:pt x="1613523" y="57730"/>
                  <a:pt x="1613332" y="57635"/>
                  <a:pt x="1613142" y="57635"/>
                </a:cubicBezTo>
                <a:cubicBezTo>
                  <a:pt x="1603141" y="56683"/>
                  <a:pt x="1555516" y="69637"/>
                  <a:pt x="1553896" y="73732"/>
                </a:cubicBezTo>
                <a:close/>
              </a:path>
              <a:path w="3942022" h="4005092">
                <a:moveTo>
                  <a:pt x="1536180" y="70780"/>
                </a:moveTo>
                <a:cubicBezTo>
                  <a:pt x="1539704" y="72018"/>
                  <a:pt x="1563993" y="65636"/>
                  <a:pt x="1568851" y="64303"/>
                </a:cubicBezTo>
                <a:cubicBezTo>
                  <a:pt x="1577042" y="62112"/>
                  <a:pt x="1596092" y="56778"/>
                  <a:pt x="1596949" y="54778"/>
                </a:cubicBezTo>
                <a:cubicBezTo>
                  <a:pt x="1596854" y="54778"/>
                  <a:pt x="1596664" y="54682"/>
                  <a:pt x="1596568" y="54682"/>
                </a:cubicBezTo>
                <a:cubicBezTo>
                  <a:pt x="1588758" y="54016"/>
                  <a:pt x="1536942" y="66779"/>
                  <a:pt x="1536180" y="70780"/>
                </a:cubicBezTo>
                <a:close/>
              </a:path>
              <a:path w="3942022" h="4005092">
                <a:moveTo>
                  <a:pt x="1520368" y="68017"/>
                </a:moveTo>
                <a:cubicBezTo>
                  <a:pt x="1523226" y="69160"/>
                  <a:pt x="1547896" y="62779"/>
                  <a:pt x="1552849" y="61540"/>
                </a:cubicBezTo>
                <a:cubicBezTo>
                  <a:pt x="1561231" y="59350"/>
                  <a:pt x="1580757" y="54111"/>
                  <a:pt x="1582186" y="52206"/>
                </a:cubicBezTo>
                <a:cubicBezTo>
                  <a:pt x="1582090" y="52206"/>
                  <a:pt x="1581995" y="52111"/>
                  <a:pt x="1581900" y="52111"/>
                </a:cubicBezTo>
                <a:cubicBezTo>
                  <a:pt x="1574756" y="51539"/>
                  <a:pt x="1522369" y="64207"/>
                  <a:pt x="1520368" y="68017"/>
                </a:cubicBezTo>
                <a:close/>
              </a:path>
              <a:path w="3942022" h="4005092">
                <a:moveTo>
                  <a:pt x="1495127" y="63636"/>
                </a:moveTo>
                <a:cubicBezTo>
                  <a:pt x="1498461" y="63731"/>
                  <a:pt x="1514177" y="60016"/>
                  <a:pt x="1526845" y="56873"/>
                </a:cubicBezTo>
                <a:lnTo>
                  <a:pt x="1526845" y="56873"/>
                </a:lnTo>
                <a:cubicBezTo>
                  <a:pt x="1556849" y="49444"/>
                  <a:pt x="1557897" y="48301"/>
                  <a:pt x="1558278" y="47824"/>
                </a:cubicBezTo>
                <a:cubicBezTo>
                  <a:pt x="1551420" y="47539"/>
                  <a:pt x="1500556" y="60016"/>
                  <a:pt x="1495032" y="63255"/>
                </a:cubicBezTo>
                <a:cubicBezTo>
                  <a:pt x="1495127" y="63445"/>
                  <a:pt x="1495127" y="63541"/>
                  <a:pt x="1495127" y="63636"/>
                </a:cubicBezTo>
                <a:close/>
              </a:path>
              <a:path w="3942022" h="4005092">
                <a:moveTo>
                  <a:pt x="1502842" y="52682"/>
                </a:moveTo>
                <a:cubicBezTo>
                  <a:pt x="1512082" y="50491"/>
                  <a:pt x="1521416" y="48301"/>
                  <a:pt x="1530655" y="46015"/>
                </a:cubicBezTo>
                <a:cubicBezTo>
                  <a:pt x="1532846" y="45443"/>
                  <a:pt x="1535132" y="45253"/>
                  <a:pt x="1537228" y="44205"/>
                </a:cubicBezTo>
                <a:cubicBezTo>
                  <a:pt x="1532941" y="44395"/>
                  <a:pt x="1475887" y="57540"/>
                  <a:pt x="1472362" y="59635"/>
                </a:cubicBezTo>
                <a:cubicBezTo>
                  <a:pt x="1482935" y="59064"/>
                  <a:pt x="1492746" y="55063"/>
                  <a:pt x="1502842" y="52682"/>
                </a:cubicBezTo>
                <a:close/>
              </a:path>
              <a:path w="3942022" h="4005092">
                <a:moveTo>
                  <a:pt x="1498937" y="52015"/>
                </a:moveTo>
                <a:cubicBezTo>
                  <a:pt x="1510653" y="49253"/>
                  <a:pt x="1522654" y="47443"/>
                  <a:pt x="1534084" y="43633"/>
                </a:cubicBezTo>
                <a:cubicBezTo>
                  <a:pt x="1530655" y="44014"/>
                  <a:pt x="1475601" y="56492"/>
                  <a:pt x="1469219" y="58969"/>
                </a:cubicBezTo>
                <a:cubicBezTo>
                  <a:pt x="1479125" y="57064"/>
                  <a:pt x="1489031" y="54301"/>
                  <a:pt x="1498937" y="52015"/>
                </a:cubicBezTo>
                <a:close/>
              </a:path>
              <a:path w="3942022" h="4005092">
                <a:moveTo>
                  <a:pt x="1496937" y="51634"/>
                </a:moveTo>
                <a:lnTo>
                  <a:pt x="1496937" y="51634"/>
                </a:lnTo>
                <a:cubicBezTo>
                  <a:pt x="1491603" y="52873"/>
                  <a:pt x="1486174" y="54206"/>
                  <a:pt x="1480840" y="55540"/>
                </a:cubicBezTo>
                <a:lnTo>
                  <a:pt x="1517225" y="46967"/>
                </a:lnTo>
                <a:cubicBezTo>
                  <a:pt x="1510462" y="48491"/>
                  <a:pt x="1503700" y="50015"/>
                  <a:pt x="1496937" y="51634"/>
                </a:cubicBezTo>
                <a:close/>
              </a:path>
              <a:path w="3942022" h="4005092">
                <a:moveTo>
                  <a:pt x="1528179" y="44395"/>
                </a:moveTo>
                <a:lnTo>
                  <a:pt x="1517320" y="46967"/>
                </a:lnTo>
                <a:cubicBezTo>
                  <a:pt x="1522464" y="45824"/>
                  <a:pt x="1527703" y="44586"/>
                  <a:pt x="1532846" y="43348"/>
                </a:cubicBezTo>
                <a:cubicBezTo>
                  <a:pt x="1531227" y="43633"/>
                  <a:pt x="1529703" y="44014"/>
                  <a:pt x="1528179" y="44395"/>
                </a:cubicBezTo>
                <a:close/>
              </a:path>
              <a:path w="3942022" h="4005092">
                <a:moveTo>
                  <a:pt x="1471981" y="57635"/>
                </a:moveTo>
                <a:cubicBezTo>
                  <a:pt x="1470553" y="58016"/>
                  <a:pt x="1469124" y="58302"/>
                  <a:pt x="1467695" y="58778"/>
                </a:cubicBezTo>
                <a:cubicBezTo>
                  <a:pt x="1472077" y="57730"/>
                  <a:pt x="1476458" y="56683"/>
                  <a:pt x="1480840" y="55635"/>
                </a:cubicBezTo>
                <a:lnTo>
                  <a:pt x="1471981" y="57635"/>
                </a:lnTo>
                <a:close/>
              </a:path>
              <a:path w="3942022" h="4005092">
                <a:moveTo>
                  <a:pt x="2405050" y="159838"/>
                </a:moveTo>
                <a:cubicBezTo>
                  <a:pt x="2396764" y="161648"/>
                  <a:pt x="2401526" y="177269"/>
                  <a:pt x="2412289" y="183460"/>
                </a:cubicBezTo>
                <a:cubicBezTo>
                  <a:pt x="2420481" y="188128"/>
                  <a:pt x="2426672" y="184032"/>
                  <a:pt x="2424005" y="175555"/>
                </a:cubicBezTo>
                <a:cubicBezTo>
                  <a:pt x="2422386" y="170316"/>
                  <a:pt x="2416099" y="161743"/>
                  <a:pt x="2407908" y="159838"/>
                </a:cubicBezTo>
                <a:cubicBezTo>
                  <a:pt x="2407051" y="159743"/>
                  <a:pt x="2406098" y="159648"/>
                  <a:pt x="2405050" y="159838"/>
                </a:cubicBezTo>
                <a:close/>
              </a:path>
              <a:path w="3942022" h="4005092">
                <a:moveTo>
                  <a:pt x="2375809" y="154123"/>
                </a:moveTo>
                <a:cubicBezTo>
                  <a:pt x="2374856" y="154028"/>
                  <a:pt x="2373808" y="153933"/>
                  <a:pt x="2372856" y="154123"/>
                </a:cubicBezTo>
                <a:cubicBezTo>
                  <a:pt x="2365045" y="155647"/>
                  <a:pt x="2365617" y="169268"/>
                  <a:pt x="2375999" y="176507"/>
                </a:cubicBezTo>
                <a:cubicBezTo>
                  <a:pt x="2384191" y="182222"/>
                  <a:pt x="2391906" y="178507"/>
                  <a:pt x="2390287" y="169649"/>
                </a:cubicBezTo>
                <a:cubicBezTo>
                  <a:pt x="2389334" y="164315"/>
                  <a:pt x="2384191" y="156028"/>
                  <a:pt x="2375809" y="154123"/>
                </a:cubicBezTo>
                <a:close/>
              </a:path>
              <a:path w="3942022" h="4005092">
                <a:moveTo>
                  <a:pt x="2356187" y="163553"/>
                </a:moveTo>
                <a:lnTo>
                  <a:pt x="2356187" y="163553"/>
                </a:lnTo>
                <a:cubicBezTo>
                  <a:pt x="2355806" y="158410"/>
                  <a:pt x="2351710" y="150313"/>
                  <a:pt x="2343519" y="148408"/>
                </a:cubicBezTo>
                <a:cubicBezTo>
                  <a:pt x="2342852" y="148313"/>
                  <a:pt x="2341995" y="148218"/>
                  <a:pt x="2341423" y="148313"/>
                </a:cubicBezTo>
                <a:cubicBezTo>
                  <a:pt x="2332279" y="148789"/>
                  <a:pt x="2331136" y="162220"/>
                  <a:pt x="2339614" y="169459"/>
                </a:cubicBezTo>
                <a:cubicBezTo>
                  <a:pt x="2347329" y="176031"/>
                  <a:pt x="2356759" y="172697"/>
                  <a:pt x="2356187" y="163553"/>
                </a:cubicBezTo>
                <a:close/>
              </a:path>
              <a:path w="3942022" h="4005092">
                <a:moveTo>
                  <a:pt x="2321897" y="157552"/>
                </a:moveTo>
                <a:cubicBezTo>
                  <a:pt x="2322278" y="152504"/>
                  <a:pt x="2319040" y="144598"/>
                  <a:pt x="2310848" y="142693"/>
                </a:cubicBezTo>
                <a:cubicBezTo>
                  <a:pt x="2310562" y="142693"/>
                  <a:pt x="2310086" y="142598"/>
                  <a:pt x="2309800" y="142598"/>
                </a:cubicBezTo>
                <a:cubicBezTo>
                  <a:pt x="2300180" y="141931"/>
                  <a:pt x="2295989" y="154504"/>
                  <a:pt x="2303228" y="162315"/>
                </a:cubicBezTo>
                <a:cubicBezTo>
                  <a:pt x="2310086" y="169840"/>
                  <a:pt x="2321326" y="166887"/>
                  <a:pt x="2321897" y="157552"/>
                </a:cubicBezTo>
                <a:close/>
              </a:path>
              <a:path w="3942022" h="4005092">
                <a:moveTo>
                  <a:pt x="2287607" y="151456"/>
                </a:moveTo>
                <a:cubicBezTo>
                  <a:pt x="2288655" y="146599"/>
                  <a:pt x="2286464" y="138788"/>
                  <a:pt x="2278368" y="136978"/>
                </a:cubicBezTo>
                <a:cubicBezTo>
                  <a:pt x="2267605" y="135645"/>
                  <a:pt x="2261985" y="147456"/>
                  <a:pt x="2267224" y="155171"/>
                </a:cubicBezTo>
                <a:cubicBezTo>
                  <a:pt x="2272748" y="163458"/>
                  <a:pt x="2285607" y="161172"/>
                  <a:pt x="2287607" y="151456"/>
                </a:cubicBezTo>
                <a:close/>
              </a:path>
              <a:path w="3942022" h="4005092">
                <a:moveTo>
                  <a:pt x="2253222" y="145456"/>
                </a:moveTo>
                <a:cubicBezTo>
                  <a:pt x="2254936" y="140693"/>
                  <a:pt x="2253793" y="133073"/>
                  <a:pt x="2245792" y="131263"/>
                </a:cubicBezTo>
                <a:cubicBezTo>
                  <a:pt x="2235505" y="130025"/>
                  <a:pt x="2228171" y="140503"/>
                  <a:pt x="2231410" y="148027"/>
                </a:cubicBezTo>
                <a:cubicBezTo>
                  <a:pt x="2235315" y="157267"/>
                  <a:pt x="2249602" y="155552"/>
                  <a:pt x="2253222" y="145456"/>
                </a:cubicBezTo>
                <a:close/>
              </a:path>
              <a:path w="3942022" h="4005092">
                <a:moveTo>
                  <a:pt x="2218837" y="139360"/>
                </a:moveTo>
                <a:cubicBezTo>
                  <a:pt x="2221218" y="134692"/>
                  <a:pt x="2221027" y="127263"/>
                  <a:pt x="2213122" y="125453"/>
                </a:cubicBezTo>
                <a:cubicBezTo>
                  <a:pt x="2202644" y="124215"/>
                  <a:pt x="2193881" y="134407"/>
                  <a:pt x="2196167" y="141741"/>
                </a:cubicBezTo>
                <a:cubicBezTo>
                  <a:pt x="2199025" y="150790"/>
                  <a:pt x="2213884" y="149170"/>
                  <a:pt x="2218837" y="139360"/>
                </a:cubicBezTo>
                <a:close/>
              </a:path>
              <a:path w="3942022" h="4005092">
                <a:moveTo>
                  <a:pt x="2184642" y="133359"/>
                </a:moveTo>
                <a:cubicBezTo>
                  <a:pt x="2187690" y="128787"/>
                  <a:pt x="2188547" y="121643"/>
                  <a:pt x="2180737" y="119833"/>
                </a:cubicBezTo>
                <a:cubicBezTo>
                  <a:pt x="2170259" y="118500"/>
                  <a:pt x="2159877" y="128501"/>
                  <a:pt x="2161210" y="135740"/>
                </a:cubicBezTo>
                <a:cubicBezTo>
                  <a:pt x="2163020" y="144313"/>
                  <a:pt x="2178260" y="142884"/>
                  <a:pt x="2184642" y="133359"/>
                </a:cubicBezTo>
                <a:close/>
              </a:path>
              <a:path w="3942022" h="4005092">
                <a:moveTo>
                  <a:pt x="2150638" y="127358"/>
                </a:moveTo>
                <a:cubicBezTo>
                  <a:pt x="2154067" y="123262"/>
                  <a:pt x="2156638" y="116023"/>
                  <a:pt x="2148637" y="114118"/>
                </a:cubicBezTo>
                <a:cubicBezTo>
                  <a:pt x="2138160" y="112785"/>
                  <a:pt x="2126158" y="122500"/>
                  <a:pt x="2126635" y="129549"/>
                </a:cubicBezTo>
                <a:cubicBezTo>
                  <a:pt x="2127111" y="138026"/>
                  <a:pt x="2142827" y="136597"/>
                  <a:pt x="2150638" y="127358"/>
                </a:cubicBezTo>
                <a:close/>
              </a:path>
              <a:path w="3942022" h="4005092">
                <a:moveTo>
                  <a:pt x="2116824" y="121357"/>
                </a:moveTo>
                <a:cubicBezTo>
                  <a:pt x="2121205" y="117071"/>
                  <a:pt x="2124063" y="110213"/>
                  <a:pt x="2116633" y="108403"/>
                </a:cubicBezTo>
                <a:cubicBezTo>
                  <a:pt x="2106061" y="107070"/>
                  <a:pt x="2092630" y="116500"/>
                  <a:pt x="2092154" y="123358"/>
                </a:cubicBezTo>
                <a:cubicBezTo>
                  <a:pt x="2091583" y="131930"/>
                  <a:pt x="2107489" y="130597"/>
                  <a:pt x="2116824" y="121357"/>
                </a:cubicBezTo>
                <a:close/>
              </a:path>
              <a:path w="3942022" h="4005092">
                <a:moveTo>
                  <a:pt x="2083391" y="115452"/>
                </a:moveTo>
                <a:cubicBezTo>
                  <a:pt x="2088058" y="111547"/>
                  <a:pt x="2092726" y="104689"/>
                  <a:pt x="2085010" y="102879"/>
                </a:cubicBezTo>
                <a:cubicBezTo>
                  <a:pt x="2073866" y="101545"/>
                  <a:pt x="2058245" y="111547"/>
                  <a:pt x="2057959" y="118309"/>
                </a:cubicBezTo>
                <a:cubicBezTo>
                  <a:pt x="2057769" y="125548"/>
                  <a:pt x="2073390" y="123834"/>
                  <a:pt x="2083391" y="115452"/>
                </a:cubicBezTo>
                <a:close/>
              </a:path>
              <a:path w="3942022" h="4005092">
                <a:moveTo>
                  <a:pt x="2053864" y="97354"/>
                </a:moveTo>
                <a:cubicBezTo>
                  <a:pt x="2042815" y="96021"/>
                  <a:pt x="2025479" y="105736"/>
                  <a:pt x="2024336" y="112309"/>
                </a:cubicBezTo>
                <a:cubicBezTo>
                  <a:pt x="2023003" y="119357"/>
                  <a:pt x="2039100" y="117738"/>
                  <a:pt x="2050339" y="109642"/>
                </a:cubicBezTo>
                <a:cubicBezTo>
                  <a:pt x="2055673" y="105832"/>
                  <a:pt x="2061293" y="99164"/>
                  <a:pt x="2053864" y="97354"/>
                </a:cubicBezTo>
                <a:close/>
              </a:path>
              <a:path w="3942022" h="4005092">
                <a:moveTo>
                  <a:pt x="2023098" y="91925"/>
                </a:moveTo>
                <a:cubicBezTo>
                  <a:pt x="2012525" y="90592"/>
                  <a:pt x="1991761" y="100498"/>
                  <a:pt x="1990903" y="107260"/>
                </a:cubicBezTo>
                <a:cubicBezTo>
                  <a:pt x="1990141" y="113356"/>
                  <a:pt x="2005762" y="111451"/>
                  <a:pt x="2017764" y="103927"/>
                </a:cubicBezTo>
                <a:cubicBezTo>
                  <a:pt x="2023669" y="100212"/>
                  <a:pt x="2030337" y="93735"/>
                  <a:pt x="2023098" y="91925"/>
                </a:cubicBezTo>
                <a:close/>
              </a:path>
              <a:path w="3942022" h="4005092">
                <a:moveTo>
                  <a:pt x="1802023" y="55635"/>
                </a:moveTo>
                <a:cubicBezTo>
                  <a:pt x="1805261" y="53825"/>
                  <a:pt x="1803642" y="53349"/>
                  <a:pt x="1802785" y="53158"/>
                </a:cubicBezTo>
                <a:cubicBezTo>
                  <a:pt x="1791736" y="51920"/>
                  <a:pt x="1753350" y="62207"/>
                  <a:pt x="1751350" y="66874"/>
                </a:cubicBezTo>
                <a:cubicBezTo>
                  <a:pt x="1750111" y="69827"/>
                  <a:pt x="1765256" y="67827"/>
                  <a:pt x="1783163" y="62588"/>
                </a:cubicBezTo>
                <a:cubicBezTo>
                  <a:pt x="1791640" y="60112"/>
                  <a:pt x="1798879" y="57445"/>
                  <a:pt x="1802023" y="55635"/>
                </a:cubicBezTo>
                <a:close/>
              </a:path>
              <a:path w="3942022" h="4005092">
                <a:moveTo>
                  <a:pt x="1758589" y="58207"/>
                </a:moveTo>
                <a:cubicBezTo>
                  <a:pt x="1759541" y="57921"/>
                  <a:pt x="1781258" y="52015"/>
                  <a:pt x="1780877" y="49444"/>
                </a:cubicBezTo>
                <a:cubicBezTo>
                  <a:pt x="1780591" y="49253"/>
                  <a:pt x="1780210" y="49158"/>
                  <a:pt x="1779925" y="49063"/>
                </a:cubicBezTo>
                <a:cubicBezTo>
                  <a:pt x="1769447" y="47920"/>
                  <a:pt x="1729537" y="57921"/>
                  <a:pt x="1726585" y="62493"/>
                </a:cubicBezTo>
                <a:cubicBezTo>
                  <a:pt x="1724775" y="65350"/>
                  <a:pt x="1740015" y="63255"/>
                  <a:pt x="1758589" y="58207"/>
                </a:cubicBezTo>
                <a:close/>
              </a:path>
              <a:path w="3942022" h="4005092">
                <a:moveTo>
                  <a:pt x="1759732" y="45729"/>
                </a:moveTo>
                <a:cubicBezTo>
                  <a:pt x="1759541" y="45538"/>
                  <a:pt x="1759160" y="45443"/>
                  <a:pt x="1758970" y="45348"/>
                </a:cubicBezTo>
                <a:cubicBezTo>
                  <a:pt x="1747921" y="44205"/>
                  <a:pt x="1703344" y="55254"/>
                  <a:pt x="1703629" y="59159"/>
                </a:cubicBezTo>
                <a:cubicBezTo>
                  <a:pt x="1706106" y="61159"/>
                  <a:pt x="1725823" y="56778"/>
                  <a:pt x="1735919" y="54206"/>
                </a:cubicBezTo>
                <a:cubicBezTo>
                  <a:pt x="1738205" y="53539"/>
                  <a:pt x="1759351" y="48110"/>
                  <a:pt x="1759732" y="45729"/>
                </a:cubicBezTo>
                <a:close/>
              </a:path>
              <a:path w="3942022" h="4005092">
                <a:moveTo>
                  <a:pt x="1682389" y="55444"/>
                </a:moveTo>
                <a:cubicBezTo>
                  <a:pt x="1684294" y="57254"/>
                  <a:pt x="1704391" y="52968"/>
                  <a:pt x="1714774" y="50491"/>
                </a:cubicBezTo>
                <a:lnTo>
                  <a:pt x="1714774" y="50491"/>
                </a:lnTo>
                <a:cubicBezTo>
                  <a:pt x="1718488" y="49634"/>
                  <a:pt x="1737062" y="44967"/>
                  <a:pt x="1740015" y="42586"/>
                </a:cubicBezTo>
                <a:cubicBezTo>
                  <a:pt x="1740015" y="42490"/>
                  <a:pt x="1740015" y="42300"/>
                  <a:pt x="1739920" y="42109"/>
                </a:cubicBezTo>
                <a:cubicBezTo>
                  <a:pt x="1739729" y="42109"/>
                  <a:pt x="1739539" y="42014"/>
                  <a:pt x="1739443" y="41919"/>
                </a:cubicBezTo>
                <a:cubicBezTo>
                  <a:pt x="1729061" y="40871"/>
                  <a:pt x="1683151" y="51730"/>
                  <a:pt x="1682389" y="55444"/>
                </a:cubicBezTo>
                <a:close/>
              </a:path>
              <a:path w="3942022" h="4005092">
                <a:moveTo>
                  <a:pt x="1663148" y="51730"/>
                </a:moveTo>
                <a:cubicBezTo>
                  <a:pt x="1663148" y="51920"/>
                  <a:pt x="1663148" y="52111"/>
                  <a:pt x="1663148" y="52206"/>
                </a:cubicBezTo>
                <a:cubicBezTo>
                  <a:pt x="1667244" y="53444"/>
                  <a:pt x="1692580" y="47729"/>
                  <a:pt x="1695438" y="47062"/>
                </a:cubicBezTo>
                <a:cubicBezTo>
                  <a:pt x="1699248" y="46205"/>
                  <a:pt x="1718488" y="41633"/>
                  <a:pt x="1722013" y="39347"/>
                </a:cubicBezTo>
                <a:cubicBezTo>
                  <a:pt x="1722013" y="39252"/>
                  <a:pt x="1722108" y="39061"/>
                  <a:pt x="1722108" y="38871"/>
                </a:cubicBezTo>
                <a:cubicBezTo>
                  <a:pt x="1722013" y="38871"/>
                  <a:pt x="1721822" y="38776"/>
                  <a:pt x="1721727" y="38776"/>
                </a:cubicBezTo>
                <a:cubicBezTo>
                  <a:pt x="1713440" y="38014"/>
                  <a:pt x="1668673" y="47348"/>
                  <a:pt x="1663148" y="51730"/>
                </a:cubicBezTo>
                <a:close/>
              </a:path>
              <a:path w="3942022" h="4005092">
                <a:moveTo>
                  <a:pt x="1645527" y="49158"/>
                </a:moveTo>
                <a:cubicBezTo>
                  <a:pt x="1648956" y="50301"/>
                  <a:pt x="1673054" y="45062"/>
                  <a:pt x="1677912" y="44014"/>
                </a:cubicBezTo>
                <a:cubicBezTo>
                  <a:pt x="1686008" y="42205"/>
                  <a:pt x="1705058" y="37823"/>
                  <a:pt x="1706011" y="36109"/>
                </a:cubicBezTo>
                <a:cubicBezTo>
                  <a:pt x="1705915" y="36109"/>
                  <a:pt x="1705725" y="36013"/>
                  <a:pt x="1705630" y="36013"/>
                </a:cubicBezTo>
                <a:cubicBezTo>
                  <a:pt x="1697533" y="35251"/>
                  <a:pt x="1646575" y="45443"/>
                  <a:pt x="1645527" y="49158"/>
                </a:cubicBezTo>
                <a:close/>
              </a:path>
              <a:path w="3942022" h="4005092">
                <a:moveTo>
                  <a:pt x="1629811" y="46396"/>
                </a:moveTo>
                <a:cubicBezTo>
                  <a:pt x="1632573" y="47348"/>
                  <a:pt x="1655242" y="42681"/>
                  <a:pt x="1662196" y="41252"/>
                </a:cubicBezTo>
                <a:cubicBezTo>
                  <a:pt x="1672578" y="39061"/>
                  <a:pt x="1690199" y="35156"/>
                  <a:pt x="1691533" y="33632"/>
                </a:cubicBezTo>
                <a:cubicBezTo>
                  <a:pt x="1691437" y="33632"/>
                  <a:pt x="1691342" y="33537"/>
                  <a:pt x="1691247" y="33537"/>
                </a:cubicBezTo>
                <a:cubicBezTo>
                  <a:pt x="1683722" y="32870"/>
                  <a:pt x="1631906" y="42871"/>
                  <a:pt x="1629811" y="46396"/>
                </a:cubicBezTo>
                <a:close/>
              </a:path>
              <a:path w="3942022" h="4005092">
                <a:moveTo>
                  <a:pt x="1635907" y="36585"/>
                </a:moveTo>
                <a:cubicBezTo>
                  <a:pt x="1666101" y="30584"/>
                  <a:pt x="1666958" y="29632"/>
                  <a:pt x="1667434" y="29251"/>
                </a:cubicBezTo>
                <a:cubicBezTo>
                  <a:pt x="1663624" y="29060"/>
                  <a:pt x="1606284" y="38585"/>
                  <a:pt x="1603998" y="41824"/>
                </a:cubicBezTo>
                <a:cubicBezTo>
                  <a:pt x="1607522" y="42014"/>
                  <a:pt x="1625524" y="38680"/>
                  <a:pt x="1635907" y="36585"/>
                </a:cubicBezTo>
                <a:close/>
              </a:path>
              <a:path w="3942022" h="4005092">
                <a:moveTo>
                  <a:pt x="1625429" y="34680"/>
                </a:moveTo>
                <a:cubicBezTo>
                  <a:pt x="1656195" y="28774"/>
                  <a:pt x="1657338" y="28012"/>
                  <a:pt x="1658005" y="27536"/>
                </a:cubicBezTo>
                <a:cubicBezTo>
                  <a:pt x="1653242" y="27346"/>
                  <a:pt x="1597140" y="36966"/>
                  <a:pt x="1593711" y="40014"/>
                </a:cubicBezTo>
                <a:cubicBezTo>
                  <a:pt x="1595997" y="40109"/>
                  <a:pt x="1606665" y="38395"/>
                  <a:pt x="1625429" y="34680"/>
                </a:cubicBezTo>
                <a:close/>
              </a:path>
              <a:path w="3942022" h="4005092">
                <a:moveTo>
                  <a:pt x="1616666" y="33156"/>
                </a:moveTo>
                <a:cubicBezTo>
                  <a:pt x="1648099" y="27250"/>
                  <a:pt x="1649337" y="26584"/>
                  <a:pt x="1650194" y="26203"/>
                </a:cubicBezTo>
                <a:cubicBezTo>
                  <a:pt x="1646003" y="26107"/>
                  <a:pt x="1589901" y="35728"/>
                  <a:pt x="1585138" y="38490"/>
                </a:cubicBezTo>
                <a:cubicBezTo>
                  <a:pt x="1585996" y="38585"/>
                  <a:pt x="1587996" y="38585"/>
                  <a:pt x="1616666" y="33156"/>
                </a:cubicBezTo>
                <a:close/>
              </a:path>
              <a:path w="3942022" h="4005092">
                <a:moveTo>
                  <a:pt x="1609713" y="31918"/>
                </a:moveTo>
                <a:cubicBezTo>
                  <a:pt x="1643050" y="25726"/>
                  <a:pt x="1643527" y="25441"/>
                  <a:pt x="1644193" y="25060"/>
                </a:cubicBezTo>
                <a:cubicBezTo>
                  <a:pt x="1639431" y="25060"/>
                  <a:pt x="1581328" y="35347"/>
                  <a:pt x="1578471" y="37252"/>
                </a:cubicBezTo>
                <a:cubicBezTo>
                  <a:pt x="1579900" y="37347"/>
                  <a:pt x="1585329" y="36490"/>
                  <a:pt x="1609713" y="31918"/>
                </a:cubicBezTo>
                <a:close/>
              </a:path>
              <a:path w="3942022" h="4005092">
                <a:moveTo>
                  <a:pt x="1634668" y="25441"/>
                </a:moveTo>
                <a:cubicBezTo>
                  <a:pt x="1636383" y="25155"/>
                  <a:pt x="1638097" y="24964"/>
                  <a:pt x="1639717" y="24393"/>
                </a:cubicBezTo>
                <a:cubicBezTo>
                  <a:pt x="1636764" y="24488"/>
                  <a:pt x="1579233" y="34204"/>
                  <a:pt x="1573899" y="36490"/>
                </a:cubicBezTo>
                <a:cubicBezTo>
                  <a:pt x="1584186" y="35251"/>
                  <a:pt x="1594282" y="32870"/>
                  <a:pt x="1604474" y="31060"/>
                </a:cubicBezTo>
                <a:cubicBezTo>
                  <a:pt x="1614475" y="29155"/>
                  <a:pt x="1624572" y="27346"/>
                  <a:pt x="1634668" y="25441"/>
                </a:cubicBezTo>
                <a:close/>
              </a:path>
              <a:path w="3942022" h="4005092">
                <a:moveTo>
                  <a:pt x="2682799" y="175650"/>
                </a:moveTo>
                <a:cubicBezTo>
                  <a:pt x="2682704" y="175745"/>
                  <a:pt x="2682514" y="175840"/>
                  <a:pt x="2682418" y="175936"/>
                </a:cubicBezTo>
                <a:cubicBezTo>
                  <a:pt x="2684038" y="179555"/>
                  <a:pt x="2723948" y="205177"/>
                  <a:pt x="2728615" y="203844"/>
                </a:cubicBezTo>
                <a:cubicBezTo>
                  <a:pt x="2729567" y="201939"/>
                  <a:pt x="2716042" y="193081"/>
                  <a:pt x="2714423" y="192128"/>
                </a:cubicBezTo>
                <a:lnTo>
                  <a:pt x="2714423" y="192128"/>
                </a:lnTo>
                <a:cubicBezTo>
                  <a:pt x="2703754" y="185270"/>
                  <a:pt x="2688610" y="176983"/>
                  <a:pt x="2683276" y="175650"/>
                </a:cubicBezTo>
                <a:cubicBezTo>
                  <a:pt x="2683085" y="175650"/>
                  <a:pt x="2682895" y="175650"/>
                  <a:pt x="2682799" y="175650"/>
                </a:cubicBezTo>
                <a:close/>
              </a:path>
              <a:path w="3942022" h="4005092">
                <a:moveTo>
                  <a:pt x="2400574" y="146027"/>
                </a:moveTo>
                <a:cubicBezTo>
                  <a:pt x="2406955" y="148408"/>
                  <a:pt x="2410289" y="144598"/>
                  <a:pt x="2407622" y="138026"/>
                </a:cubicBezTo>
                <a:cubicBezTo>
                  <a:pt x="2405812" y="133454"/>
                  <a:pt x="2399716" y="126025"/>
                  <a:pt x="2392668" y="124405"/>
                </a:cubicBezTo>
                <a:cubicBezTo>
                  <a:pt x="2391620" y="124310"/>
                  <a:pt x="2390668" y="124215"/>
                  <a:pt x="2389620" y="124596"/>
                </a:cubicBezTo>
                <a:cubicBezTo>
                  <a:pt x="2383238" y="127358"/>
                  <a:pt x="2390858" y="142408"/>
                  <a:pt x="2400574" y="146027"/>
                </a:cubicBezTo>
                <a:close/>
              </a:path>
              <a:path w="3942022" h="4005092">
                <a:moveTo>
                  <a:pt x="2378761" y="132978"/>
                </a:moveTo>
                <a:cubicBezTo>
                  <a:pt x="2377523" y="128406"/>
                  <a:pt x="2372570" y="121262"/>
                  <a:pt x="2365522" y="119643"/>
                </a:cubicBezTo>
                <a:cubicBezTo>
                  <a:pt x="2364664" y="119548"/>
                  <a:pt x="2363902" y="119452"/>
                  <a:pt x="2363045" y="119643"/>
                </a:cubicBezTo>
                <a:cubicBezTo>
                  <a:pt x="2355711" y="121167"/>
                  <a:pt x="2359140" y="134502"/>
                  <a:pt x="2368189" y="139741"/>
                </a:cubicBezTo>
                <a:cubicBezTo>
                  <a:pt x="2375237" y="143741"/>
                  <a:pt x="2380762" y="140217"/>
                  <a:pt x="2378761" y="132978"/>
                </a:cubicBezTo>
                <a:lnTo>
                  <a:pt x="2378761" y="132978"/>
                </a:lnTo>
                <a:close/>
              </a:path>
              <a:path w="3942022" h="4005092">
                <a:moveTo>
                  <a:pt x="2335613" y="114785"/>
                </a:moveTo>
                <a:cubicBezTo>
                  <a:pt x="2328279" y="116119"/>
                  <a:pt x="2329041" y="128120"/>
                  <a:pt x="2336756" y="133740"/>
                </a:cubicBezTo>
                <a:cubicBezTo>
                  <a:pt x="2343614" y="138693"/>
                  <a:pt x="2350567" y="135454"/>
                  <a:pt x="2349615" y="127834"/>
                </a:cubicBezTo>
                <a:cubicBezTo>
                  <a:pt x="2349043" y="123358"/>
                  <a:pt x="2345138" y="116404"/>
                  <a:pt x="2338185" y="114785"/>
                </a:cubicBezTo>
                <a:cubicBezTo>
                  <a:pt x="2337328" y="114690"/>
                  <a:pt x="2336470" y="114595"/>
                  <a:pt x="2335613" y="114785"/>
                </a:cubicBezTo>
                <a:close/>
              </a:path>
              <a:path w="3942022" h="4005092">
                <a:moveTo>
                  <a:pt x="2310658" y="109927"/>
                </a:moveTo>
                <a:cubicBezTo>
                  <a:pt x="2310372" y="109927"/>
                  <a:pt x="2309991" y="109832"/>
                  <a:pt x="2309705" y="109832"/>
                </a:cubicBezTo>
                <a:cubicBezTo>
                  <a:pt x="2301609" y="109261"/>
                  <a:pt x="2298370" y="120119"/>
                  <a:pt x="2304562" y="126882"/>
                </a:cubicBezTo>
                <a:cubicBezTo>
                  <a:pt x="2310658" y="133454"/>
                  <a:pt x="2320087" y="130978"/>
                  <a:pt x="2320373" y="122691"/>
                </a:cubicBezTo>
                <a:cubicBezTo>
                  <a:pt x="2320564" y="118405"/>
                  <a:pt x="2317611" y="111547"/>
                  <a:pt x="2310658" y="109927"/>
                </a:cubicBezTo>
                <a:close/>
              </a:path>
              <a:path w="3942022" h="4005092">
                <a:moveTo>
                  <a:pt x="2291036" y="117547"/>
                </a:moveTo>
                <a:cubicBezTo>
                  <a:pt x="2291893" y="113356"/>
                  <a:pt x="2289893" y="106689"/>
                  <a:pt x="2283035" y="105165"/>
                </a:cubicBezTo>
                <a:cubicBezTo>
                  <a:pt x="2273891" y="104022"/>
                  <a:pt x="2269129" y="114214"/>
                  <a:pt x="2273510" y="120786"/>
                </a:cubicBezTo>
                <a:cubicBezTo>
                  <a:pt x="2278463" y="128025"/>
                  <a:pt x="2289417" y="126025"/>
                  <a:pt x="2291036" y="117547"/>
                </a:cubicBezTo>
                <a:close/>
              </a:path>
              <a:path w="3942022" h="4005092">
                <a:moveTo>
                  <a:pt x="2261699" y="112309"/>
                </a:moveTo>
                <a:cubicBezTo>
                  <a:pt x="2263223" y="108213"/>
                  <a:pt x="2262271" y="101831"/>
                  <a:pt x="2255603" y="100212"/>
                </a:cubicBezTo>
                <a:cubicBezTo>
                  <a:pt x="2246840" y="99164"/>
                  <a:pt x="2240363" y="108118"/>
                  <a:pt x="2242935" y="114499"/>
                </a:cubicBezTo>
                <a:cubicBezTo>
                  <a:pt x="2245983" y="122405"/>
                  <a:pt x="2258461" y="120976"/>
                  <a:pt x="2261699" y="112309"/>
                </a:cubicBezTo>
                <a:close/>
              </a:path>
              <a:path w="3942022" h="4005092">
                <a:moveTo>
                  <a:pt x="2232362" y="107165"/>
                </a:moveTo>
                <a:cubicBezTo>
                  <a:pt x="2234553" y="103165"/>
                  <a:pt x="2234648" y="96973"/>
                  <a:pt x="2228076" y="95449"/>
                </a:cubicBezTo>
                <a:cubicBezTo>
                  <a:pt x="2219122" y="94402"/>
                  <a:pt x="2211121" y="103069"/>
                  <a:pt x="2212741" y="109261"/>
                </a:cubicBezTo>
                <a:cubicBezTo>
                  <a:pt x="2214836" y="117071"/>
                  <a:pt x="2227600" y="115642"/>
                  <a:pt x="2232362" y="107165"/>
                </a:cubicBezTo>
                <a:close/>
              </a:path>
              <a:path w="3942022" h="4005092">
                <a:moveTo>
                  <a:pt x="2203216" y="102022"/>
                </a:moveTo>
                <a:cubicBezTo>
                  <a:pt x="2206073" y="98212"/>
                  <a:pt x="2207216" y="92116"/>
                  <a:pt x="2200739" y="90592"/>
                </a:cubicBezTo>
                <a:cubicBezTo>
                  <a:pt x="2191786" y="89449"/>
                  <a:pt x="2182070" y="97831"/>
                  <a:pt x="2182832" y="104022"/>
                </a:cubicBezTo>
                <a:cubicBezTo>
                  <a:pt x="2183689" y="111451"/>
                  <a:pt x="2197024" y="110213"/>
                  <a:pt x="2203216" y="102022"/>
                </a:cubicBezTo>
                <a:close/>
              </a:path>
              <a:path w="3942022" h="4005092">
                <a:moveTo>
                  <a:pt x="2152924" y="98688"/>
                </a:moveTo>
                <a:cubicBezTo>
                  <a:pt x="2152638" y="106022"/>
                  <a:pt x="2166449" y="104784"/>
                  <a:pt x="2174069" y="96878"/>
                </a:cubicBezTo>
                <a:cubicBezTo>
                  <a:pt x="2177403" y="93449"/>
                  <a:pt x="2180165" y="87353"/>
                  <a:pt x="2173498" y="85734"/>
                </a:cubicBezTo>
                <a:cubicBezTo>
                  <a:pt x="2164449" y="84686"/>
                  <a:pt x="2153209" y="92782"/>
                  <a:pt x="2152924" y="98688"/>
                </a:cubicBezTo>
                <a:close/>
              </a:path>
              <a:path w="3942022" h="4005092">
                <a:moveTo>
                  <a:pt x="2145208" y="91830"/>
                </a:moveTo>
                <a:cubicBezTo>
                  <a:pt x="2149114" y="88496"/>
                  <a:pt x="2152924" y="82591"/>
                  <a:pt x="2146447" y="81067"/>
                </a:cubicBezTo>
                <a:cubicBezTo>
                  <a:pt x="2136922" y="79924"/>
                  <a:pt x="2123491" y="88496"/>
                  <a:pt x="2123301" y="94306"/>
                </a:cubicBezTo>
                <a:cubicBezTo>
                  <a:pt x="2123110" y="100593"/>
                  <a:pt x="2136636" y="99069"/>
                  <a:pt x="2145208" y="91830"/>
                </a:cubicBezTo>
                <a:close/>
              </a:path>
              <a:path w="3942022" h="4005092">
                <a:moveTo>
                  <a:pt x="2116729" y="86782"/>
                </a:moveTo>
                <a:cubicBezTo>
                  <a:pt x="2121301" y="83543"/>
                  <a:pt x="2126158" y="77828"/>
                  <a:pt x="2119777" y="76304"/>
                </a:cubicBezTo>
                <a:cubicBezTo>
                  <a:pt x="2110156" y="75161"/>
                  <a:pt x="2095107" y="83448"/>
                  <a:pt x="2094059" y="89068"/>
                </a:cubicBezTo>
                <a:cubicBezTo>
                  <a:pt x="2092821" y="95164"/>
                  <a:pt x="2106823" y="93735"/>
                  <a:pt x="2116729" y="86782"/>
                </a:cubicBezTo>
                <a:close/>
              </a:path>
              <a:path w="3942022" h="4005092">
                <a:moveTo>
                  <a:pt x="2093392" y="71637"/>
                </a:moveTo>
                <a:cubicBezTo>
                  <a:pt x="2083486" y="70399"/>
                  <a:pt x="2065675" y="79352"/>
                  <a:pt x="2064913" y="84591"/>
                </a:cubicBezTo>
                <a:cubicBezTo>
                  <a:pt x="2064055" y="89925"/>
                  <a:pt x="2077771" y="88306"/>
                  <a:pt x="2088439" y="81733"/>
                </a:cubicBezTo>
                <a:cubicBezTo>
                  <a:pt x="2093678" y="78685"/>
                  <a:pt x="2099584" y="73161"/>
                  <a:pt x="2093392" y="71637"/>
                </a:cubicBezTo>
                <a:close/>
              </a:path>
              <a:path w="3942022" h="4005092">
                <a:moveTo>
                  <a:pt x="2063484" y="75256"/>
                </a:moveTo>
                <a:cubicBezTo>
                  <a:pt x="2064627" y="74590"/>
                  <a:pt x="2073961" y="68589"/>
                  <a:pt x="2067389" y="67065"/>
                </a:cubicBezTo>
                <a:cubicBezTo>
                  <a:pt x="2058150" y="65922"/>
                  <a:pt x="2038052" y="74018"/>
                  <a:pt x="2036242" y="79543"/>
                </a:cubicBezTo>
                <a:cubicBezTo>
                  <a:pt x="2034528" y="84686"/>
                  <a:pt x="2048720" y="83067"/>
                  <a:pt x="2060626" y="76876"/>
                </a:cubicBezTo>
                <a:cubicBezTo>
                  <a:pt x="2061484" y="76399"/>
                  <a:pt x="2062627" y="75828"/>
                  <a:pt x="2063484" y="75256"/>
                </a:cubicBezTo>
                <a:close/>
              </a:path>
              <a:path w="3942022" h="4005092">
                <a:moveTo>
                  <a:pt x="2008048" y="75161"/>
                </a:moveTo>
                <a:cubicBezTo>
                  <a:pt x="2007001" y="79543"/>
                  <a:pt x="2020717" y="77828"/>
                  <a:pt x="2033385" y="72018"/>
                </a:cubicBezTo>
                <a:cubicBezTo>
                  <a:pt x="2035385" y="71065"/>
                  <a:pt x="2037290" y="70113"/>
                  <a:pt x="2039195" y="68970"/>
                </a:cubicBezTo>
                <a:cubicBezTo>
                  <a:pt x="2042243" y="67065"/>
                  <a:pt x="2046720" y="63636"/>
                  <a:pt x="2042053" y="62493"/>
                </a:cubicBezTo>
                <a:cubicBezTo>
                  <a:pt x="2032147" y="61350"/>
                  <a:pt x="2009287" y="69827"/>
                  <a:pt x="2008048" y="75161"/>
                </a:cubicBezTo>
                <a:close/>
              </a:path>
              <a:path w="3942022" h="4005092">
                <a:moveTo>
                  <a:pt x="2006524" y="67351"/>
                </a:moveTo>
                <a:cubicBezTo>
                  <a:pt x="2010049" y="65922"/>
                  <a:pt x="2013097" y="64398"/>
                  <a:pt x="2015287" y="63064"/>
                </a:cubicBezTo>
                <a:cubicBezTo>
                  <a:pt x="2019288" y="60588"/>
                  <a:pt x="2019859" y="58969"/>
                  <a:pt x="2017002" y="58207"/>
                </a:cubicBezTo>
                <a:cubicBezTo>
                  <a:pt x="2007286" y="57064"/>
                  <a:pt x="1982712" y="65160"/>
                  <a:pt x="1980521" y="70399"/>
                </a:cubicBezTo>
                <a:cubicBezTo>
                  <a:pt x="1978711" y="74494"/>
                  <a:pt x="1992808" y="72875"/>
                  <a:pt x="2006524" y="67351"/>
                </a:cubicBezTo>
                <a:close/>
              </a:path>
              <a:path w="3942022" h="4005092">
                <a:moveTo>
                  <a:pt x="1980331" y="62683"/>
                </a:moveTo>
                <a:cubicBezTo>
                  <a:pt x="1986522" y="60397"/>
                  <a:pt x="1989856" y="58588"/>
                  <a:pt x="1990999" y="57921"/>
                </a:cubicBezTo>
                <a:cubicBezTo>
                  <a:pt x="1996237" y="54778"/>
                  <a:pt x="1993475" y="54111"/>
                  <a:pt x="1992523" y="53920"/>
                </a:cubicBezTo>
                <a:cubicBezTo>
                  <a:pt x="1982426" y="52682"/>
                  <a:pt x="1954518" y="61350"/>
                  <a:pt x="1953280" y="66112"/>
                </a:cubicBezTo>
                <a:cubicBezTo>
                  <a:pt x="1952327" y="69541"/>
                  <a:pt x="1966234" y="67827"/>
                  <a:pt x="1980331" y="62683"/>
                </a:cubicBezTo>
                <a:close/>
              </a:path>
              <a:path w="3942022" h="4005092">
                <a:moveTo>
                  <a:pt x="1926991" y="61445"/>
                </a:moveTo>
                <a:cubicBezTo>
                  <a:pt x="1925467" y="64779"/>
                  <a:pt x="1939754" y="63064"/>
                  <a:pt x="1954804" y="58207"/>
                </a:cubicBezTo>
                <a:cubicBezTo>
                  <a:pt x="1957375" y="57349"/>
                  <a:pt x="1963757" y="55159"/>
                  <a:pt x="1967567" y="52968"/>
                </a:cubicBezTo>
                <a:cubicBezTo>
                  <a:pt x="1971949" y="50396"/>
                  <a:pt x="1969758" y="49920"/>
                  <a:pt x="1968805" y="49634"/>
                </a:cubicBezTo>
                <a:cubicBezTo>
                  <a:pt x="1958709" y="48491"/>
                  <a:pt x="1929086" y="56873"/>
                  <a:pt x="1926991" y="61445"/>
                </a:cubicBezTo>
                <a:close/>
              </a:path>
              <a:path w="3942022" h="4005092">
                <a:moveTo>
                  <a:pt x="1860316" y="41538"/>
                </a:moveTo>
                <a:cubicBezTo>
                  <a:pt x="1868031" y="39823"/>
                  <a:pt x="1881175" y="36585"/>
                  <a:pt x="1882033" y="34585"/>
                </a:cubicBezTo>
                <a:cubicBezTo>
                  <a:pt x="1881842" y="34394"/>
                  <a:pt x="1881461" y="34299"/>
                  <a:pt x="1881271" y="34204"/>
                </a:cubicBezTo>
                <a:cubicBezTo>
                  <a:pt x="1871460" y="33061"/>
                  <a:pt x="1833074" y="40966"/>
                  <a:pt x="1829931" y="44776"/>
                </a:cubicBezTo>
                <a:cubicBezTo>
                  <a:pt x="1827931" y="47158"/>
                  <a:pt x="1842123" y="45634"/>
                  <a:pt x="1860316" y="41538"/>
                </a:cubicBezTo>
                <a:close/>
              </a:path>
              <a:path w="3942022" h="4005092">
                <a:moveTo>
                  <a:pt x="1839361" y="37823"/>
                </a:moveTo>
                <a:cubicBezTo>
                  <a:pt x="1847457" y="36109"/>
                  <a:pt x="1861173" y="33061"/>
                  <a:pt x="1862697" y="31156"/>
                </a:cubicBezTo>
                <a:cubicBezTo>
                  <a:pt x="1862506" y="30965"/>
                  <a:pt x="1862221" y="30870"/>
                  <a:pt x="1862030" y="30870"/>
                </a:cubicBezTo>
                <a:cubicBezTo>
                  <a:pt x="1851648" y="29727"/>
                  <a:pt x="1808595" y="38395"/>
                  <a:pt x="1808404" y="41633"/>
                </a:cubicBezTo>
                <a:cubicBezTo>
                  <a:pt x="1810500" y="43348"/>
                  <a:pt x="1829550" y="39919"/>
                  <a:pt x="1839361" y="37823"/>
                </a:cubicBezTo>
                <a:close/>
              </a:path>
              <a:path w="3942022" h="4005092">
                <a:moveTo>
                  <a:pt x="1819834" y="34394"/>
                </a:moveTo>
                <a:cubicBezTo>
                  <a:pt x="1824883" y="33442"/>
                  <a:pt x="1841647" y="30013"/>
                  <a:pt x="1844504" y="28203"/>
                </a:cubicBezTo>
                <a:cubicBezTo>
                  <a:pt x="1844504" y="28108"/>
                  <a:pt x="1844504" y="27917"/>
                  <a:pt x="1844504" y="27822"/>
                </a:cubicBezTo>
                <a:cubicBezTo>
                  <a:pt x="1844409" y="27822"/>
                  <a:pt x="1844218" y="27727"/>
                  <a:pt x="1844028" y="27727"/>
                </a:cubicBezTo>
                <a:cubicBezTo>
                  <a:pt x="1835455" y="26774"/>
                  <a:pt x="1791450" y="34394"/>
                  <a:pt x="1788402" y="38109"/>
                </a:cubicBezTo>
                <a:cubicBezTo>
                  <a:pt x="1790116" y="39728"/>
                  <a:pt x="1808976" y="36490"/>
                  <a:pt x="1819834" y="34394"/>
                </a:cubicBezTo>
                <a:close/>
              </a:path>
              <a:path w="3942022" h="4005092">
                <a:moveTo>
                  <a:pt x="1828121" y="24964"/>
                </a:moveTo>
                <a:cubicBezTo>
                  <a:pt x="1828026" y="24964"/>
                  <a:pt x="1827835" y="24869"/>
                  <a:pt x="1827740" y="24869"/>
                </a:cubicBezTo>
                <a:cubicBezTo>
                  <a:pt x="1819834" y="24107"/>
                  <a:pt x="1776115" y="31060"/>
                  <a:pt x="1770495" y="34680"/>
                </a:cubicBezTo>
                <a:cubicBezTo>
                  <a:pt x="1770495" y="34775"/>
                  <a:pt x="1770495" y="34966"/>
                  <a:pt x="1770495" y="35156"/>
                </a:cubicBezTo>
                <a:cubicBezTo>
                  <a:pt x="1774114" y="36204"/>
                  <a:pt x="1795450" y="32489"/>
                  <a:pt x="1801927" y="31346"/>
                </a:cubicBezTo>
                <a:cubicBezTo>
                  <a:pt x="1811452" y="29536"/>
                  <a:pt x="1827645" y="26393"/>
                  <a:pt x="1828121" y="24964"/>
                </a:cubicBezTo>
                <a:close/>
              </a:path>
              <a:path w="3942022" h="4005092">
                <a:moveTo>
                  <a:pt x="1785354" y="28298"/>
                </a:moveTo>
                <a:cubicBezTo>
                  <a:pt x="1795260" y="26584"/>
                  <a:pt x="1812024" y="23536"/>
                  <a:pt x="1812976" y="22202"/>
                </a:cubicBezTo>
                <a:cubicBezTo>
                  <a:pt x="1812881" y="22202"/>
                  <a:pt x="1812786" y="22107"/>
                  <a:pt x="1812691" y="22107"/>
                </a:cubicBezTo>
                <a:cubicBezTo>
                  <a:pt x="1804975" y="21345"/>
                  <a:pt x="1754969" y="28965"/>
                  <a:pt x="1753731" y="32108"/>
                </a:cubicBezTo>
                <a:cubicBezTo>
                  <a:pt x="1756779" y="33156"/>
                  <a:pt x="1778686" y="29441"/>
                  <a:pt x="1785354" y="28298"/>
                </a:cubicBezTo>
                <a:close/>
              </a:path>
              <a:path w="3942022" h="4005092">
                <a:moveTo>
                  <a:pt x="1738586" y="29441"/>
                </a:moveTo>
                <a:cubicBezTo>
                  <a:pt x="1741063" y="30298"/>
                  <a:pt x="1761732" y="27060"/>
                  <a:pt x="1770400" y="25631"/>
                </a:cubicBezTo>
                <a:cubicBezTo>
                  <a:pt x="1782877" y="23631"/>
                  <a:pt x="1798022" y="20964"/>
                  <a:pt x="1799356" y="19821"/>
                </a:cubicBezTo>
                <a:cubicBezTo>
                  <a:pt x="1799260" y="19821"/>
                  <a:pt x="1799165" y="19726"/>
                  <a:pt x="1799070" y="19726"/>
                </a:cubicBezTo>
                <a:cubicBezTo>
                  <a:pt x="1791831" y="19059"/>
                  <a:pt x="1740872" y="26584"/>
                  <a:pt x="1738586" y="29441"/>
                </a:cubicBezTo>
                <a:close/>
              </a:path>
              <a:path w="3942022" h="4005092">
                <a:moveTo>
                  <a:pt x="1725061" y="26965"/>
                </a:moveTo>
                <a:cubicBezTo>
                  <a:pt x="1725156" y="27060"/>
                  <a:pt x="1725251" y="27155"/>
                  <a:pt x="1725251" y="27250"/>
                </a:cubicBezTo>
                <a:cubicBezTo>
                  <a:pt x="1728871" y="27536"/>
                  <a:pt x="1744492" y="25345"/>
                  <a:pt x="1756874" y="23345"/>
                </a:cubicBezTo>
                <a:cubicBezTo>
                  <a:pt x="1786116" y="18868"/>
                  <a:pt x="1786592" y="18011"/>
                  <a:pt x="1786878" y="17630"/>
                </a:cubicBezTo>
                <a:cubicBezTo>
                  <a:pt x="1780020" y="17059"/>
                  <a:pt x="1730395" y="24012"/>
                  <a:pt x="1725061" y="26965"/>
                </a:cubicBezTo>
                <a:close/>
              </a:path>
              <a:path w="3942022" h="4005092">
                <a:moveTo>
                  <a:pt x="1744968" y="21250"/>
                </a:moveTo>
                <a:cubicBezTo>
                  <a:pt x="1774876" y="16773"/>
                  <a:pt x="1775734" y="16106"/>
                  <a:pt x="1776115" y="15725"/>
                </a:cubicBezTo>
                <a:cubicBezTo>
                  <a:pt x="1770876" y="15344"/>
                  <a:pt x="1715345" y="22297"/>
                  <a:pt x="1713154" y="25060"/>
                </a:cubicBezTo>
                <a:cubicBezTo>
                  <a:pt x="1715821" y="25250"/>
                  <a:pt x="1726489" y="23917"/>
                  <a:pt x="1744968" y="21250"/>
                </a:cubicBezTo>
                <a:close/>
              </a:path>
              <a:path w="3942022" h="4005092">
                <a:moveTo>
                  <a:pt x="1734490" y="19345"/>
                </a:moveTo>
                <a:cubicBezTo>
                  <a:pt x="1765066" y="14963"/>
                  <a:pt x="1766113" y="14392"/>
                  <a:pt x="1766780" y="14011"/>
                </a:cubicBezTo>
                <a:cubicBezTo>
                  <a:pt x="1761922" y="13725"/>
                  <a:pt x="1706106" y="20583"/>
                  <a:pt x="1702772" y="23155"/>
                </a:cubicBezTo>
                <a:cubicBezTo>
                  <a:pt x="1703725" y="23250"/>
                  <a:pt x="1706201" y="23440"/>
                  <a:pt x="1734490" y="19345"/>
                </a:cubicBezTo>
                <a:close/>
              </a:path>
              <a:path w="3942022" h="4005092">
                <a:moveTo>
                  <a:pt x="1718107" y="16487"/>
                </a:moveTo>
                <a:cubicBezTo>
                  <a:pt x="1729537" y="14963"/>
                  <a:pt x="1741158" y="14963"/>
                  <a:pt x="1752302" y="11534"/>
                </a:cubicBezTo>
                <a:cubicBezTo>
                  <a:pt x="1747921" y="11344"/>
                  <a:pt x="1692771" y="17916"/>
                  <a:pt x="1686580" y="20392"/>
                </a:cubicBezTo>
                <a:cubicBezTo>
                  <a:pt x="1688294" y="20392"/>
                  <a:pt x="1695914" y="19440"/>
                  <a:pt x="1718107" y="16487"/>
                </a:cubicBezTo>
                <a:close/>
              </a:path>
              <a:path w="3942022" h="4005092">
                <a:moveTo>
                  <a:pt x="1707630" y="14677"/>
                </a:moveTo>
                <a:cubicBezTo>
                  <a:pt x="1719536" y="13153"/>
                  <a:pt x="1731633" y="12772"/>
                  <a:pt x="1743349" y="10010"/>
                </a:cubicBezTo>
                <a:cubicBezTo>
                  <a:pt x="1739253" y="10010"/>
                  <a:pt x="1682960" y="16773"/>
                  <a:pt x="1676864" y="18678"/>
                </a:cubicBezTo>
                <a:cubicBezTo>
                  <a:pt x="1687151" y="17725"/>
                  <a:pt x="1697343" y="16011"/>
                  <a:pt x="1707630" y="14677"/>
                </a:cubicBezTo>
                <a:close/>
              </a:path>
              <a:path w="3942022" h="4005092">
                <a:moveTo>
                  <a:pt x="1674197" y="18106"/>
                </a:moveTo>
                <a:cubicBezTo>
                  <a:pt x="1684389" y="16963"/>
                  <a:pt x="1694485" y="15439"/>
                  <a:pt x="1704677" y="14106"/>
                </a:cubicBezTo>
                <a:cubicBezTo>
                  <a:pt x="1716774" y="12582"/>
                  <a:pt x="1728966" y="11534"/>
                  <a:pt x="1741063" y="9534"/>
                </a:cubicBezTo>
                <a:cubicBezTo>
                  <a:pt x="1739062" y="9629"/>
                  <a:pt x="1729918" y="10677"/>
                  <a:pt x="1718965" y="12010"/>
                </a:cubicBezTo>
                <a:lnTo>
                  <a:pt x="1727442" y="10963"/>
                </a:lnTo>
                <a:cubicBezTo>
                  <a:pt x="1719346" y="11915"/>
                  <a:pt x="1711249" y="12868"/>
                  <a:pt x="1703153" y="13915"/>
                </a:cubicBezTo>
                <a:cubicBezTo>
                  <a:pt x="1696581" y="14773"/>
                  <a:pt x="1690009" y="15725"/>
                  <a:pt x="1683532" y="16582"/>
                </a:cubicBezTo>
                <a:lnTo>
                  <a:pt x="1691152" y="15630"/>
                </a:lnTo>
                <a:cubicBezTo>
                  <a:pt x="1682389" y="16773"/>
                  <a:pt x="1675435" y="17725"/>
                  <a:pt x="1674197" y="18106"/>
                </a:cubicBezTo>
                <a:close/>
              </a:path>
              <a:path w="3942022" h="4005092">
                <a:moveTo>
                  <a:pt x="1677626" y="17249"/>
                </a:moveTo>
                <a:cubicBezTo>
                  <a:pt x="1676102" y="17440"/>
                  <a:pt x="1674673" y="17630"/>
                  <a:pt x="1673149" y="17916"/>
                </a:cubicBezTo>
                <a:cubicBezTo>
                  <a:pt x="1676674" y="17440"/>
                  <a:pt x="1680103" y="16963"/>
                  <a:pt x="1683627" y="16487"/>
                </a:cubicBezTo>
                <a:lnTo>
                  <a:pt x="1677626" y="17249"/>
                </a:lnTo>
                <a:close/>
              </a:path>
              <a:path w="3942022" h="4005092">
                <a:moveTo>
                  <a:pt x="1735443" y="9915"/>
                </a:moveTo>
                <a:lnTo>
                  <a:pt x="1727442" y="10963"/>
                </a:lnTo>
                <a:cubicBezTo>
                  <a:pt x="1731633" y="10486"/>
                  <a:pt x="1735919" y="9915"/>
                  <a:pt x="1740110" y="9439"/>
                </a:cubicBezTo>
                <a:cubicBezTo>
                  <a:pt x="1738586" y="9534"/>
                  <a:pt x="1736967" y="9724"/>
                  <a:pt x="1735443" y="9915"/>
                </a:cubicBezTo>
                <a:close/>
              </a:path>
              <a:path w="3942022" h="4005092">
                <a:moveTo>
                  <a:pt x="2687276" y="157933"/>
                </a:moveTo>
                <a:cubicBezTo>
                  <a:pt x="2673941" y="151171"/>
                  <a:pt x="2657844" y="143932"/>
                  <a:pt x="2654034" y="142979"/>
                </a:cubicBezTo>
                <a:cubicBezTo>
                  <a:pt x="2653939" y="142979"/>
                  <a:pt x="2653843" y="143074"/>
                  <a:pt x="2653748" y="143074"/>
                </a:cubicBezTo>
                <a:cubicBezTo>
                  <a:pt x="2654129" y="143360"/>
                  <a:pt x="2703469" y="170030"/>
                  <a:pt x="2706707" y="169078"/>
                </a:cubicBezTo>
                <a:cubicBezTo>
                  <a:pt x="2705469" y="167554"/>
                  <a:pt x="2695468" y="162124"/>
                  <a:pt x="2687276" y="157933"/>
                </a:cubicBezTo>
                <a:close/>
              </a:path>
              <a:path w="3942022" h="4005092">
                <a:moveTo>
                  <a:pt x="2673751" y="155552"/>
                </a:moveTo>
                <a:cubicBezTo>
                  <a:pt x="2660701" y="148789"/>
                  <a:pt x="2645176" y="141646"/>
                  <a:pt x="2641175" y="140693"/>
                </a:cubicBezTo>
                <a:cubicBezTo>
                  <a:pt x="2641080" y="140693"/>
                  <a:pt x="2640890" y="140788"/>
                  <a:pt x="2640794" y="140788"/>
                </a:cubicBezTo>
                <a:cubicBezTo>
                  <a:pt x="2642509" y="142789"/>
                  <a:pt x="2688705" y="167173"/>
                  <a:pt x="2692039" y="166506"/>
                </a:cubicBezTo>
                <a:cubicBezTo>
                  <a:pt x="2691181" y="165077"/>
                  <a:pt x="2681656" y="159743"/>
                  <a:pt x="2673751" y="155552"/>
                </a:cubicBezTo>
                <a:close/>
              </a:path>
              <a:path w="3942022" h="4005092">
                <a:moveTo>
                  <a:pt x="2675846" y="163839"/>
                </a:moveTo>
                <a:cubicBezTo>
                  <a:pt x="2675846" y="163744"/>
                  <a:pt x="2675941" y="163648"/>
                  <a:pt x="2675941" y="163458"/>
                </a:cubicBezTo>
                <a:cubicBezTo>
                  <a:pt x="2673846" y="160981"/>
                  <a:pt x="2662416" y="154790"/>
                  <a:pt x="2658892" y="152885"/>
                </a:cubicBezTo>
                <a:cubicBezTo>
                  <a:pt x="2647557" y="146789"/>
                  <a:pt x="2631555" y="139264"/>
                  <a:pt x="2627173" y="138121"/>
                </a:cubicBezTo>
                <a:cubicBezTo>
                  <a:pt x="2627078" y="138121"/>
                  <a:pt x="2626888" y="138121"/>
                  <a:pt x="2626792" y="138121"/>
                </a:cubicBezTo>
                <a:cubicBezTo>
                  <a:pt x="2627078" y="140312"/>
                  <a:pt x="2671465" y="163553"/>
                  <a:pt x="2675846" y="163839"/>
                </a:cubicBezTo>
                <a:close/>
              </a:path>
              <a:path w="3942022" h="4005092">
                <a:moveTo>
                  <a:pt x="2642985" y="150123"/>
                </a:moveTo>
                <a:cubicBezTo>
                  <a:pt x="2632222" y="144122"/>
                  <a:pt x="2616696" y="136693"/>
                  <a:pt x="2612029" y="135550"/>
                </a:cubicBezTo>
                <a:cubicBezTo>
                  <a:pt x="2611933" y="135550"/>
                  <a:pt x="2611743" y="135550"/>
                  <a:pt x="2611648" y="135550"/>
                </a:cubicBezTo>
                <a:cubicBezTo>
                  <a:pt x="2611648" y="135645"/>
                  <a:pt x="2611552" y="135740"/>
                  <a:pt x="2611552" y="135835"/>
                </a:cubicBezTo>
                <a:cubicBezTo>
                  <a:pt x="2614981" y="139550"/>
                  <a:pt x="2653081" y="160315"/>
                  <a:pt x="2658511" y="160791"/>
                </a:cubicBezTo>
                <a:cubicBezTo>
                  <a:pt x="2658606" y="160696"/>
                  <a:pt x="2658701" y="160600"/>
                  <a:pt x="2658701" y="160505"/>
                </a:cubicBezTo>
                <a:cubicBezTo>
                  <a:pt x="2657177" y="158124"/>
                  <a:pt x="2646319" y="152028"/>
                  <a:pt x="2642985" y="150123"/>
                </a:cubicBezTo>
                <a:close/>
              </a:path>
              <a:path w="3942022" h="4005092">
                <a:moveTo>
                  <a:pt x="2386000" y="112690"/>
                </a:moveTo>
                <a:cubicBezTo>
                  <a:pt x="2390953" y="114023"/>
                  <a:pt x="2392668" y="110785"/>
                  <a:pt x="2389810" y="105451"/>
                </a:cubicBezTo>
                <a:lnTo>
                  <a:pt x="2389810" y="105451"/>
                </a:lnTo>
                <a:cubicBezTo>
                  <a:pt x="2387715" y="101641"/>
                  <a:pt x="2381905" y="95259"/>
                  <a:pt x="2375999" y="93925"/>
                </a:cubicBezTo>
                <a:cubicBezTo>
                  <a:pt x="2375237" y="93830"/>
                  <a:pt x="2374380" y="93735"/>
                  <a:pt x="2373618" y="94116"/>
                </a:cubicBezTo>
                <a:cubicBezTo>
                  <a:pt x="2369141" y="96497"/>
                  <a:pt x="2377047" y="110213"/>
                  <a:pt x="2386000" y="112690"/>
                </a:cubicBezTo>
                <a:close/>
              </a:path>
              <a:path w="3942022" h="4005092">
                <a:moveTo>
                  <a:pt x="2353901" y="90020"/>
                </a:moveTo>
                <a:cubicBezTo>
                  <a:pt x="2353044" y="89925"/>
                  <a:pt x="2352187" y="89830"/>
                  <a:pt x="2351329" y="90211"/>
                </a:cubicBezTo>
                <a:cubicBezTo>
                  <a:pt x="2346567" y="92211"/>
                  <a:pt x="2350472" y="103641"/>
                  <a:pt x="2358854" y="107546"/>
                </a:cubicBezTo>
                <a:cubicBezTo>
                  <a:pt x="2364569" y="110213"/>
                  <a:pt x="2368189" y="107070"/>
                  <a:pt x="2365903" y="101260"/>
                </a:cubicBezTo>
                <a:cubicBezTo>
                  <a:pt x="2364569" y="97545"/>
                  <a:pt x="2359711" y="91449"/>
                  <a:pt x="2353901" y="90020"/>
                </a:cubicBezTo>
                <a:close/>
              </a:path>
              <a:path w="3942022" h="4005092">
                <a:moveTo>
                  <a:pt x="2331803" y="102117"/>
                </a:moveTo>
                <a:cubicBezTo>
                  <a:pt x="2337232" y="105927"/>
                  <a:pt x="2343424" y="103927"/>
                  <a:pt x="2341995" y="97069"/>
                </a:cubicBezTo>
                <a:lnTo>
                  <a:pt x="2341995" y="97069"/>
                </a:lnTo>
                <a:cubicBezTo>
                  <a:pt x="2341233" y="93354"/>
                  <a:pt x="2337518" y="87448"/>
                  <a:pt x="2331803" y="86115"/>
                </a:cubicBezTo>
                <a:cubicBezTo>
                  <a:pt x="2331136" y="86020"/>
                  <a:pt x="2330374" y="86020"/>
                  <a:pt x="2329708" y="86115"/>
                </a:cubicBezTo>
                <a:cubicBezTo>
                  <a:pt x="2324183" y="87258"/>
                  <a:pt x="2324659" y="97069"/>
                  <a:pt x="2331803" y="102117"/>
                </a:cubicBezTo>
                <a:close/>
              </a:path>
              <a:path w="3942022" h="4005092">
                <a:moveTo>
                  <a:pt x="2309324" y="82210"/>
                </a:moveTo>
                <a:cubicBezTo>
                  <a:pt x="2308848" y="82114"/>
                  <a:pt x="2308276" y="82114"/>
                  <a:pt x="2307895" y="82114"/>
                </a:cubicBezTo>
                <a:cubicBezTo>
                  <a:pt x="2301895" y="82400"/>
                  <a:pt x="2299513" y="91544"/>
                  <a:pt x="2305609" y="97069"/>
                </a:cubicBezTo>
                <a:cubicBezTo>
                  <a:pt x="2310848" y="101831"/>
                  <a:pt x="2317992" y="99355"/>
                  <a:pt x="2317801" y="92782"/>
                </a:cubicBezTo>
                <a:cubicBezTo>
                  <a:pt x="2317706" y="89163"/>
                  <a:pt x="2315039" y="83543"/>
                  <a:pt x="2309324" y="82210"/>
                </a:cubicBezTo>
                <a:close/>
              </a:path>
              <a:path w="3942022" h="4005092">
                <a:moveTo>
                  <a:pt x="2293608" y="88591"/>
                </a:moveTo>
                <a:cubicBezTo>
                  <a:pt x="2294179" y="85067"/>
                  <a:pt x="2292560" y="79638"/>
                  <a:pt x="2287036" y="78304"/>
                </a:cubicBezTo>
                <a:cubicBezTo>
                  <a:pt x="2279701" y="77447"/>
                  <a:pt x="2275701" y="86020"/>
                  <a:pt x="2279225" y="91354"/>
                </a:cubicBezTo>
                <a:cubicBezTo>
                  <a:pt x="2283226" y="97450"/>
                  <a:pt x="2292370" y="95640"/>
                  <a:pt x="2293608" y="88591"/>
                </a:cubicBezTo>
                <a:close/>
              </a:path>
              <a:path w="3942022" h="4005092">
                <a:moveTo>
                  <a:pt x="2269319" y="84305"/>
                </a:moveTo>
                <a:lnTo>
                  <a:pt x="2269319" y="84305"/>
                </a:lnTo>
                <a:cubicBezTo>
                  <a:pt x="2270653" y="80971"/>
                  <a:pt x="2269986" y="75637"/>
                  <a:pt x="2264557" y="74304"/>
                </a:cubicBezTo>
                <a:cubicBezTo>
                  <a:pt x="2257127" y="73351"/>
                  <a:pt x="2251222" y="81638"/>
                  <a:pt x="2253889" y="86877"/>
                </a:cubicBezTo>
                <a:cubicBezTo>
                  <a:pt x="2256651" y="92306"/>
                  <a:pt x="2266462" y="91639"/>
                  <a:pt x="2269319" y="84305"/>
                </a:cubicBezTo>
                <a:close/>
              </a:path>
              <a:path w="3942022" h="4005092">
                <a:moveTo>
                  <a:pt x="2245126" y="80019"/>
                </a:moveTo>
                <a:cubicBezTo>
                  <a:pt x="2247126" y="76780"/>
                  <a:pt x="2247602" y="71637"/>
                  <a:pt x="2242173" y="70399"/>
                </a:cubicBezTo>
                <a:cubicBezTo>
                  <a:pt x="2234743" y="69541"/>
                  <a:pt x="2227504" y="76590"/>
                  <a:pt x="2228457" y="81829"/>
                </a:cubicBezTo>
                <a:cubicBezTo>
                  <a:pt x="2229790" y="88210"/>
                  <a:pt x="2240839" y="87067"/>
                  <a:pt x="2245126" y="80019"/>
                </a:cubicBezTo>
                <a:close/>
              </a:path>
              <a:path w="3942022" h="4005092">
                <a:moveTo>
                  <a:pt x="2221027" y="75733"/>
                </a:moveTo>
                <a:cubicBezTo>
                  <a:pt x="2223694" y="72589"/>
                  <a:pt x="2225218" y="67636"/>
                  <a:pt x="2219980" y="66398"/>
                </a:cubicBezTo>
                <a:cubicBezTo>
                  <a:pt x="2212645" y="65541"/>
                  <a:pt x="2203597" y="72399"/>
                  <a:pt x="2203597" y="77352"/>
                </a:cubicBezTo>
                <a:cubicBezTo>
                  <a:pt x="2203787" y="83067"/>
                  <a:pt x="2214836" y="82972"/>
                  <a:pt x="2221027" y="75733"/>
                </a:cubicBezTo>
                <a:close/>
              </a:path>
              <a:path w="3942022" h="4005092">
                <a:moveTo>
                  <a:pt x="2197882" y="62588"/>
                </a:moveTo>
                <a:cubicBezTo>
                  <a:pt x="2190071" y="61636"/>
                  <a:pt x="2178832" y="68970"/>
                  <a:pt x="2178832" y="73637"/>
                </a:cubicBezTo>
                <a:cubicBezTo>
                  <a:pt x="2178736" y="78685"/>
                  <a:pt x="2189500" y="78304"/>
                  <a:pt x="2197024" y="71542"/>
                </a:cubicBezTo>
                <a:cubicBezTo>
                  <a:pt x="2200168" y="68684"/>
                  <a:pt x="2203216" y="63826"/>
                  <a:pt x="2197882" y="62588"/>
                </a:cubicBezTo>
                <a:close/>
              </a:path>
              <a:path w="3942022" h="4005092">
                <a:moveTo>
                  <a:pt x="2175974" y="58683"/>
                </a:moveTo>
                <a:cubicBezTo>
                  <a:pt x="2168640" y="57826"/>
                  <a:pt x="2155210" y="64303"/>
                  <a:pt x="2154162" y="69256"/>
                </a:cubicBezTo>
                <a:cubicBezTo>
                  <a:pt x="2153209" y="74018"/>
                  <a:pt x="2164258" y="73732"/>
                  <a:pt x="2173307" y="67351"/>
                </a:cubicBezTo>
                <a:cubicBezTo>
                  <a:pt x="2177022" y="64684"/>
                  <a:pt x="2181118" y="59921"/>
                  <a:pt x="2175974" y="58683"/>
                </a:cubicBezTo>
                <a:close/>
              </a:path>
              <a:path w="3942022" h="4005092">
                <a:moveTo>
                  <a:pt x="2154257" y="54873"/>
                </a:moveTo>
                <a:cubicBezTo>
                  <a:pt x="2146447" y="53920"/>
                  <a:pt x="2130540" y="60778"/>
                  <a:pt x="2129587" y="65541"/>
                </a:cubicBezTo>
                <a:cubicBezTo>
                  <a:pt x="2128825" y="69637"/>
                  <a:pt x="2139589" y="69065"/>
                  <a:pt x="2149685" y="63160"/>
                </a:cubicBezTo>
                <a:cubicBezTo>
                  <a:pt x="2150066" y="62969"/>
                  <a:pt x="2150447" y="62683"/>
                  <a:pt x="2150828" y="62493"/>
                </a:cubicBezTo>
                <a:cubicBezTo>
                  <a:pt x="2154162" y="60397"/>
                  <a:pt x="2159210" y="56016"/>
                  <a:pt x="2154257" y="54873"/>
                </a:cubicBezTo>
                <a:close/>
              </a:path>
              <a:path w="3942022" h="4005092">
                <a:moveTo>
                  <a:pt x="2129968" y="57159"/>
                </a:moveTo>
                <a:cubicBezTo>
                  <a:pt x="2131778" y="56016"/>
                  <a:pt x="2137493" y="52206"/>
                  <a:pt x="2132921" y="51158"/>
                </a:cubicBezTo>
                <a:cubicBezTo>
                  <a:pt x="2125015" y="50206"/>
                  <a:pt x="2107394" y="56778"/>
                  <a:pt x="2105489" y="61350"/>
                </a:cubicBezTo>
                <a:cubicBezTo>
                  <a:pt x="2103870" y="65350"/>
                  <a:pt x="2114824" y="64874"/>
                  <a:pt x="2126444" y="59159"/>
                </a:cubicBezTo>
                <a:cubicBezTo>
                  <a:pt x="2127587" y="58492"/>
                  <a:pt x="2128825" y="57826"/>
                  <a:pt x="2129968" y="57159"/>
                </a:cubicBezTo>
                <a:close/>
              </a:path>
              <a:path w="3942022" h="4005092">
                <a:moveTo>
                  <a:pt x="2081391" y="57540"/>
                </a:moveTo>
                <a:cubicBezTo>
                  <a:pt x="2080248" y="60778"/>
                  <a:pt x="2091202" y="60207"/>
                  <a:pt x="2103489" y="55063"/>
                </a:cubicBezTo>
                <a:cubicBezTo>
                  <a:pt x="2105584" y="54206"/>
                  <a:pt x="2107680" y="53158"/>
                  <a:pt x="2109680" y="52015"/>
                </a:cubicBezTo>
                <a:cubicBezTo>
                  <a:pt x="2112442" y="50396"/>
                  <a:pt x="2115014" y="48205"/>
                  <a:pt x="2111776" y="47348"/>
                </a:cubicBezTo>
                <a:cubicBezTo>
                  <a:pt x="2103298" y="46300"/>
                  <a:pt x="2082915" y="53158"/>
                  <a:pt x="2081391" y="57540"/>
                </a:cubicBezTo>
                <a:close/>
              </a:path>
              <a:path w="3942022" h="4005092">
                <a:moveTo>
                  <a:pt x="2091106" y="43729"/>
                </a:moveTo>
                <a:cubicBezTo>
                  <a:pt x="2082629" y="42681"/>
                  <a:pt x="2060341" y="49253"/>
                  <a:pt x="2058055" y="53444"/>
                </a:cubicBezTo>
                <a:cubicBezTo>
                  <a:pt x="2056245" y="56587"/>
                  <a:pt x="2067294" y="56016"/>
                  <a:pt x="2081010" y="51063"/>
                </a:cubicBezTo>
                <a:cubicBezTo>
                  <a:pt x="2084629" y="49729"/>
                  <a:pt x="2087963" y="48301"/>
                  <a:pt x="2089963" y="47062"/>
                </a:cubicBezTo>
                <a:cubicBezTo>
                  <a:pt x="2094154" y="44491"/>
                  <a:pt x="2091964" y="43919"/>
                  <a:pt x="2091106" y="43729"/>
                </a:cubicBezTo>
                <a:close/>
              </a:path>
              <a:path w="3942022" h="4005092">
                <a:moveTo>
                  <a:pt x="2034718" y="49729"/>
                </a:moveTo>
                <a:cubicBezTo>
                  <a:pt x="2033671" y="52301"/>
                  <a:pt x="2044529" y="51634"/>
                  <a:pt x="2058721" y="47158"/>
                </a:cubicBezTo>
                <a:cubicBezTo>
                  <a:pt x="2063865" y="45538"/>
                  <a:pt x="2068246" y="43824"/>
                  <a:pt x="2070342" y="42490"/>
                </a:cubicBezTo>
                <a:cubicBezTo>
                  <a:pt x="2073104" y="40776"/>
                  <a:pt x="2071485" y="40395"/>
                  <a:pt x="2070723" y="40204"/>
                </a:cubicBezTo>
                <a:cubicBezTo>
                  <a:pt x="2061960" y="39061"/>
                  <a:pt x="2036338" y="45919"/>
                  <a:pt x="2034718" y="49729"/>
                </a:cubicBezTo>
                <a:close/>
              </a:path>
              <a:path w="3942022" h="4005092">
                <a:moveTo>
                  <a:pt x="2012239" y="45729"/>
                </a:moveTo>
                <a:cubicBezTo>
                  <a:pt x="2010620" y="48205"/>
                  <a:pt x="2021860" y="47539"/>
                  <a:pt x="2037195" y="43252"/>
                </a:cubicBezTo>
                <a:cubicBezTo>
                  <a:pt x="2044624" y="41157"/>
                  <a:pt x="2049101" y="39347"/>
                  <a:pt x="2050816" y="38395"/>
                </a:cubicBezTo>
                <a:cubicBezTo>
                  <a:pt x="2053006" y="37061"/>
                  <a:pt x="2051673" y="36775"/>
                  <a:pt x="2051006" y="36585"/>
                </a:cubicBezTo>
                <a:cubicBezTo>
                  <a:pt x="2042148" y="35537"/>
                  <a:pt x="2014621" y="42109"/>
                  <a:pt x="2012239" y="45729"/>
                </a:cubicBezTo>
                <a:close/>
              </a:path>
              <a:path w="3942022" h="4005092">
                <a:moveTo>
                  <a:pt x="1990046" y="42205"/>
                </a:moveTo>
                <a:cubicBezTo>
                  <a:pt x="1989284" y="44300"/>
                  <a:pt x="2001667" y="43062"/>
                  <a:pt x="2016049" y="39538"/>
                </a:cubicBezTo>
                <a:cubicBezTo>
                  <a:pt x="2018621" y="38871"/>
                  <a:pt x="2031766" y="35632"/>
                  <a:pt x="2032528" y="33632"/>
                </a:cubicBezTo>
                <a:cubicBezTo>
                  <a:pt x="2032337" y="33251"/>
                  <a:pt x="2031956" y="33156"/>
                  <a:pt x="2031575" y="33061"/>
                </a:cubicBezTo>
                <a:cubicBezTo>
                  <a:pt x="2022431" y="32108"/>
                  <a:pt x="1991284" y="38871"/>
                  <a:pt x="1990046" y="42205"/>
                </a:cubicBezTo>
                <a:close/>
              </a:path>
              <a:path w="3942022" h="4005092">
                <a:moveTo>
                  <a:pt x="1968615" y="38776"/>
                </a:moveTo>
                <a:cubicBezTo>
                  <a:pt x="1969567" y="40585"/>
                  <a:pt x="1982902" y="38776"/>
                  <a:pt x="1995571" y="36013"/>
                </a:cubicBezTo>
                <a:cubicBezTo>
                  <a:pt x="2002143" y="34585"/>
                  <a:pt x="2013192" y="31918"/>
                  <a:pt x="2013668" y="30203"/>
                </a:cubicBezTo>
                <a:cubicBezTo>
                  <a:pt x="2013478" y="30108"/>
                  <a:pt x="2013097" y="29917"/>
                  <a:pt x="2012906" y="29917"/>
                </a:cubicBezTo>
                <a:cubicBezTo>
                  <a:pt x="2004238" y="28870"/>
                  <a:pt x="1969853" y="35156"/>
                  <a:pt x="1968615" y="38776"/>
                </a:cubicBezTo>
                <a:close/>
              </a:path>
              <a:path w="3942022" h="4005092">
                <a:moveTo>
                  <a:pt x="1956613" y="29155"/>
                </a:moveTo>
                <a:cubicBezTo>
                  <a:pt x="1963948" y="27822"/>
                  <a:pt x="1976616" y="25441"/>
                  <a:pt x="1977949" y="23917"/>
                </a:cubicBezTo>
                <a:cubicBezTo>
                  <a:pt x="1977759" y="23821"/>
                  <a:pt x="1977473" y="23726"/>
                  <a:pt x="1977283" y="23631"/>
                </a:cubicBezTo>
                <a:cubicBezTo>
                  <a:pt x="1969948" y="22774"/>
                  <a:pt x="1929562" y="28203"/>
                  <a:pt x="1928038" y="31822"/>
                </a:cubicBezTo>
                <a:cubicBezTo>
                  <a:pt x="1930610" y="33632"/>
                  <a:pt x="1953946" y="29632"/>
                  <a:pt x="1956613" y="29155"/>
                </a:cubicBezTo>
                <a:close/>
              </a:path>
              <a:path w="3942022" h="4005092">
                <a:moveTo>
                  <a:pt x="1960519" y="20678"/>
                </a:moveTo>
                <a:cubicBezTo>
                  <a:pt x="1953375" y="19821"/>
                  <a:pt x="1911465" y="24964"/>
                  <a:pt x="1908893" y="28489"/>
                </a:cubicBezTo>
                <a:cubicBezTo>
                  <a:pt x="1910989" y="30108"/>
                  <a:pt x="1935373" y="26393"/>
                  <a:pt x="1938135" y="25917"/>
                </a:cubicBezTo>
                <a:cubicBezTo>
                  <a:pt x="1942802" y="25155"/>
                  <a:pt x="1958328" y="22678"/>
                  <a:pt x="1960900" y="21154"/>
                </a:cubicBezTo>
                <a:cubicBezTo>
                  <a:pt x="1960900" y="21059"/>
                  <a:pt x="1960900" y="20964"/>
                  <a:pt x="1960900" y="20869"/>
                </a:cubicBezTo>
                <a:cubicBezTo>
                  <a:pt x="1960804" y="20773"/>
                  <a:pt x="1960614" y="20773"/>
                  <a:pt x="1960519" y="20678"/>
                </a:cubicBezTo>
                <a:close/>
              </a:path>
              <a:path w="3942022" h="4005092">
                <a:moveTo>
                  <a:pt x="1891081" y="25060"/>
                </a:moveTo>
                <a:cubicBezTo>
                  <a:pt x="1891081" y="25155"/>
                  <a:pt x="1891081" y="25345"/>
                  <a:pt x="1891081" y="25441"/>
                </a:cubicBezTo>
                <a:cubicBezTo>
                  <a:pt x="1894606" y="26393"/>
                  <a:pt x="1914703" y="23631"/>
                  <a:pt x="1920799" y="22774"/>
                </a:cubicBezTo>
                <a:cubicBezTo>
                  <a:pt x="1925752" y="22107"/>
                  <a:pt x="1942040" y="19630"/>
                  <a:pt x="1945088" y="18297"/>
                </a:cubicBezTo>
                <a:cubicBezTo>
                  <a:pt x="1945088" y="18202"/>
                  <a:pt x="1945183" y="18106"/>
                  <a:pt x="1945183" y="18011"/>
                </a:cubicBezTo>
                <a:cubicBezTo>
                  <a:pt x="1945088" y="18011"/>
                  <a:pt x="1944898" y="17916"/>
                  <a:pt x="1944802" y="17916"/>
                </a:cubicBezTo>
                <a:cubicBezTo>
                  <a:pt x="1936801" y="17059"/>
                  <a:pt x="1896130" y="22012"/>
                  <a:pt x="1891081" y="25060"/>
                </a:cubicBezTo>
                <a:close/>
              </a:path>
              <a:path w="3942022" h="4005092">
                <a:moveTo>
                  <a:pt x="1874698" y="22202"/>
                </a:moveTo>
                <a:cubicBezTo>
                  <a:pt x="1874698" y="22297"/>
                  <a:pt x="1874603" y="22488"/>
                  <a:pt x="1874603" y="22583"/>
                </a:cubicBezTo>
                <a:cubicBezTo>
                  <a:pt x="1877556" y="23440"/>
                  <a:pt x="1896701" y="21059"/>
                  <a:pt x="1904797" y="20011"/>
                </a:cubicBezTo>
                <a:cubicBezTo>
                  <a:pt x="1916227" y="18487"/>
                  <a:pt x="1929943" y="16487"/>
                  <a:pt x="1930705" y="15535"/>
                </a:cubicBezTo>
                <a:cubicBezTo>
                  <a:pt x="1930610" y="15535"/>
                  <a:pt x="1930515" y="15439"/>
                  <a:pt x="1930420" y="15439"/>
                </a:cubicBezTo>
                <a:cubicBezTo>
                  <a:pt x="1922704" y="14582"/>
                  <a:pt x="1880699" y="19249"/>
                  <a:pt x="1874698" y="22202"/>
                </a:cubicBezTo>
                <a:close/>
              </a:path>
              <a:path w="3942022" h="4005092">
                <a:moveTo>
                  <a:pt x="1876318" y="14963"/>
                </a:moveTo>
                <a:cubicBezTo>
                  <a:pt x="1904226" y="11820"/>
                  <a:pt x="1904702" y="11153"/>
                  <a:pt x="1904893" y="10867"/>
                </a:cubicBezTo>
                <a:cubicBezTo>
                  <a:pt x="1897273" y="10105"/>
                  <a:pt x="1847933" y="14963"/>
                  <a:pt x="1845361" y="17344"/>
                </a:cubicBezTo>
                <a:cubicBezTo>
                  <a:pt x="1847266" y="18011"/>
                  <a:pt x="1863268" y="16392"/>
                  <a:pt x="1876318" y="14963"/>
                </a:cubicBezTo>
                <a:close/>
              </a:path>
              <a:path w="3942022" h="4005092">
                <a:moveTo>
                  <a:pt x="1832979" y="15249"/>
                </a:moveTo>
                <a:cubicBezTo>
                  <a:pt x="1834027" y="15344"/>
                  <a:pt x="1836979" y="15630"/>
                  <a:pt x="1864030" y="12772"/>
                </a:cubicBezTo>
                <a:cubicBezTo>
                  <a:pt x="1892891" y="9724"/>
                  <a:pt x="1893463" y="9248"/>
                  <a:pt x="1893844" y="8867"/>
                </a:cubicBezTo>
                <a:cubicBezTo>
                  <a:pt x="1887652" y="8296"/>
                  <a:pt x="1842790" y="12106"/>
                  <a:pt x="1833169" y="14868"/>
                </a:cubicBezTo>
                <a:cubicBezTo>
                  <a:pt x="1833074" y="14963"/>
                  <a:pt x="1832979" y="15154"/>
                  <a:pt x="1832979" y="15249"/>
                </a:cubicBezTo>
                <a:close/>
              </a:path>
              <a:path w="3942022" h="4005092">
                <a:moveTo>
                  <a:pt x="1852791" y="10867"/>
                </a:moveTo>
                <a:lnTo>
                  <a:pt x="1852791" y="10867"/>
                </a:lnTo>
                <a:cubicBezTo>
                  <a:pt x="1882509" y="7915"/>
                  <a:pt x="1883271" y="7534"/>
                  <a:pt x="1883842" y="7248"/>
                </a:cubicBezTo>
                <a:cubicBezTo>
                  <a:pt x="1878699" y="6772"/>
                  <a:pt x="1823740" y="11058"/>
                  <a:pt x="1821454" y="13344"/>
                </a:cubicBezTo>
                <a:cubicBezTo>
                  <a:pt x="1822692" y="13344"/>
                  <a:pt x="1825073" y="13534"/>
                  <a:pt x="1852791" y="10867"/>
                </a:cubicBezTo>
                <a:close/>
              </a:path>
              <a:path w="3942022" h="4005092">
                <a:moveTo>
                  <a:pt x="1842980" y="9058"/>
                </a:moveTo>
                <a:cubicBezTo>
                  <a:pt x="1873555" y="6200"/>
                  <a:pt x="1874317" y="5914"/>
                  <a:pt x="1875175" y="5629"/>
                </a:cubicBezTo>
                <a:cubicBezTo>
                  <a:pt x="1870126" y="5248"/>
                  <a:pt x="1815072" y="9343"/>
                  <a:pt x="1811548" y="11439"/>
                </a:cubicBezTo>
                <a:cubicBezTo>
                  <a:pt x="1812976" y="11629"/>
                  <a:pt x="1816786" y="11534"/>
                  <a:pt x="1842980" y="9058"/>
                </a:cubicBezTo>
                <a:close/>
              </a:path>
              <a:path w="3942022" h="4005092">
                <a:moveTo>
                  <a:pt x="1820787" y="5152"/>
                </a:moveTo>
                <a:cubicBezTo>
                  <a:pt x="1830883" y="4295"/>
                  <a:pt x="1840885" y="3533"/>
                  <a:pt x="1850981" y="2676"/>
                </a:cubicBezTo>
                <a:cubicBezTo>
                  <a:pt x="1852600" y="2581"/>
                  <a:pt x="1854220" y="2581"/>
                  <a:pt x="1855839" y="2104"/>
                </a:cubicBezTo>
                <a:cubicBezTo>
                  <a:pt x="1850410" y="1819"/>
                  <a:pt x="1792783" y="6010"/>
                  <a:pt x="1789259" y="7438"/>
                </a:cubicBezTo>
                <a:cubicBezTo>
                  <a:pt x="1799832" y="8010"/>
                  <a:pt x="1810309" y="6010"/>
                  <a:pt x="1820787" y="5152"/>
                </a:cubicBezTo>
                <a:close/>
              </a:path>
              <a:path w="3942022" h="4005092">
                <a:moveTo>
                  <a:pt x="1815834" y="4295"/>
                </a:moveTo>
                <a:cubicBezTo>
                  <a:pt x="1827740" y="3343"/>
                  <a:pt x="1839742" y="3724"/>
                  <a:pt x="1851553" y="1438"/>
                </a:cubicBezTo>
                <a:cubicBezTo>
                  <a:pt x="1847076" y="1247"/>
                  <a:pt x="1790021" y="5152"/>
                  <a:pt x="1784687" y="6676"/>
                </a:cubicBezTo>
                <a:cubicBezTo>
                  <a:pt x="1795165" y="6295"/>
                  <a:pt x="1805452" y="5152"/>
                  <a:pt x="1815834" y="4295"/>
                </a:cubicBezTo>
                <a:close/>
              </a:path>
              <a:path w="3942022" h="4005092">
                <a:moveTo>
                  <a:pt x="1848600" y="961"/>
                </a:moveTo>
                <a:cubicBezTo>
                  <a:pt x="1843647" y="866"/>
                  <a:pt x="1788211" y="4771"/>
                  <a:pt x="1781258" y="6105"/>
                </a:cubicBezTo>
                <a:cubicBezTo>
                  <a:pt x="1791545" y="5533"/>
                  <a:pt x="1801832" y="4486"/>
                  <a:pt x="1812214" y="3724"/>
                </a:cubicBezTo>
                <a:cubicBezTo>
                  <a:pt x="1824311" y="2771"/>
                  <a:pt x="1836503" y="2581"/>
                  <a:pt x="1848600" y="961"/>
                </a:cubicBezTo>
                <a:close/>
              </a:path>
              <a:path w="3942022" h="4005092">
                <a:moveTo>
                  <a:pt x="2570404" y="106213"/>
                </a:moveTo>
                <a:cubicBezTo>
                  <a:pt x="2570785" y="106403"/>
                  <a:pt x="2621363" y="129073"/>
                  <a:pt x="2624792" y="129168"/>
                </a:cubicBezTo>
                <a:cubicBezTo>
                  <a:pt x="2622887" y="127739"/>
                  <a:pt x="2612600" y="122977"/>
                  <a:pt x="2603837" y="119262"/>
                </a:cubicBezTo>
                <a:cubicBezTo>
                  <a:pt x="2589550" y="113071"/>
                  <a:pt x="2573548" y="106879"/>
                  <a:pt x="2570500" y="106117"/>
                </a:cubicBezTo>
                <a:cubicBezTo>
                  <a:pt x="2570500" y="106117"/>
                  <a:pt x="2570404" y="106213"/>
                  <a:pt x="2570404" y="106213"/>
                </a:cubicBezTo>
                <a:close/>
              </a:path>
              <a:path w="3942022" h="4005092">
                <a:moveTo>
                  <a:pt x="2560689" y="104403"/>
                </a:moveTo>
                <a:cubicBezTo>
                  <a:pt x="2560689" y="104403"/>
                  <a:pt x="2560594" y="104498"/>
                  <a:pt x="2560594" y="104498"/>
                </a:cubicBezTo>
                <a:cubicBezTo>
                  <a:pt x="2560975" y="104784"/>
                  <a:pt x="2610981" y="127834"/>
                  <a:pt x="2613172" y="127072"/>
                </a:cubicBezTo>
                <a:cubicBezTo>
                  <a:pt x="2611648" y="125739"/>
                  <a:pt x="2601837" y="121072"/>
                  <a:pt x="2593360" y="117357"/>
                </a:cubicBezTo>
                <a:cubicBezTo>
                  <a:pt x="2579072" y="111070"/>
                  <a:pt x="2563832" y="105165"/>
                  <a:pt x="2560689" y="104403"/>
                </a:cubicBezTo>
                <a:close/>
              </a:path>
              <a:path w="3942022" h="4005092">
                <a:moveTo>
                  <a:pt x="2549735" y="102593"/>
                </a:moveTo>
                <a:cubicBezTo>
                  <a:pt x="2550116" y="102879"/>
                  <a:pt x="2597646" y="125453"/>
                  <a:pt x="2600313" y="124882"/>
                </a:cubicBezTo>
                <a:cubicBezTo>
                  <a:pt x="2599075" y="123643"/>
                  <a:pt x="2590026" y="119167"/>
                  <a:pt x="2581644" y="115357"/>
                </a:cubicBezTo>
                <a:cubicBezTo>
                  <a:pt x="2568023" y="109165"/>
                  <a:pt x="2553164" y="103260"/>
                  <a:pt x="2549926" y="102498"/>
                </a:cubicBezTo>
                <a:cubicBezTo>
                  <a:pt x="2549926" y="102498"/>
                  <a:pt x="2549831" y="102593"/>
                  <a:pt x="2549735" y="102593"/>
                </a:cubicBezTo>
                <a:close/>
              </a:path>
              <a:path w="3942022" h="4005092">
                <a:moveTo>
                  <a:pt x="2538115" y="100498"/>
                </a:moveTo>
                <a:cubicBezTo>
                  <a:pt x="2539924" y="102117"/>
                  <a:pt x="2582406" y="122215"/>
                  <a:pt x="2586502" y="122500"/>
                </a:cubicBezTo>
                <a:cubicBezTo>
                  <a:pt x="2586311" y="121167"/>
                  <a:pt x="2570976" y="113928"/>
                  <a:pt x="2569166" y="113071"/>
                </a:cubicBezTo>
                <a:cubicBezTo>
                  <a:pt x="2557069" y="107451"/>
                  <a:pt x="2542115" y="101260"/>
                  <a:pt x="2538400" y="100402"/>
                </a:cubicBezTo>
                <a:cubicBezTo>
                  <a:pt x="2538305" y="100498"/>
                  <a:pt x="2538210" y="100498"/>
                  <a:pt x="2538115" y="100498"/>
                </a:cubicBezTo>
                <a:close/>
              </a:path>
              <a:path w="3942022" h="4005092">
                <a:moveTo>
                  <a:pt x="2525637" y="98212"/>
                </a:moveTo>
                <a:cubicBezTo>
                  <a:pt x="2526208" y="99926"/>
                  <a:pt x="2567833" y="119548"/>
                  <a:pt x="2571548" y="119833"/>
                </a:cubicBezTo>
                <a:cubicBezTo>
                  <a:pt x="2571548" y="119738"/>
                  <a:pt x="2571643" y="119643"/>
                  <a:pt x="2571643" y="119548"/>
                </a:cubicBezTo>
                <a:cubicBezTo>
                  <a:pt x="2569452" y="117357"/>
                  <a:pt x="2557927" y="111737"/>
                  <a:pt x="2555641" y="110689"/>
                </a:cubicBezTo>
                <a:cubicBezTo>
                  <a:pt x="2544211" y="105165"/>
                  <a:pt x="2529733" y="99069"/>
                  <a:pt x="2525923" y="98212"/>
                </a:cubicBezTo>
                <a:cubicBezTo>
                  <a:pt x="2525827" y="98212"/>
                  <a:pt x="2525732" y="98212"/>
                  <a:pt x="2525637" y="98212"/>
                </a:cubicBezTo>
                <a:close/>
              </a:path>
              <a:path w="3942022" h="4005092">
                <a:moveTo>
                  <a:pt x="2356282" y="68875"/>
                </a:moveTo>
                <a:cubicBezTo>
                  <a:pt x="2353330" y="70970"/>
                  <a:pt x="2362569" y="83162"/>
                  <a:pt x="2369713" y="84400"/>
                </a:cubicBezTo>
                <a:cubicBezTo>
                  <a:pt x="2373142" y="84972"/>
                  <a:pt x="2373523" y="82210"/>
                  <a:pt x="2370570" y="78209"/>
                </a:cubicBezTo>
                <a:lnTo>
                  <a:pt x="2370570" y="78209"/>
                </a:lnTo>
                <a:cubicBezTo>
                  <a:pt x="2368189" y="74875"/>
                  <a:pt x="2362378" y="69732"/>
                  <a:pt x="2357902" y="68779"/>
                </a:cubicBezTo>
                <a:cubicBezTo>
                  <a:pt x="2357425" y="68589"/>
                  <a:pt x="2356759" y="68494"/>
                  <a:pt x="2356282" y="68875"/>
                </a:cubicBezTo>
                <a:close/>
              </a:path>
              <a:path w="3942022" h="4005092">
                <a:moveTo>
                  <a:pt x="2348758" y="80590"/>
                </a:moveTo>
                <a:cubicBezTo>
                  <a:pt x="2352663" y="81733"/>
                  <a:pt x="2354092" y="78971"/>
                  <a:pt x="2351901" y="74780"/>
                </a:cubicBezTo>
                <a:cubicBezTo>
                  <a:pt x="2350282" y="71732"/>
                  <a:pt x="2345710" y="66684"/>
                  <a:pt x="2341042" y="65636"/>
                </a:cubicBezTo>
                <a:cubicBezTo>
                  <a:pt x="2340376" y="65541"/>
                  <a:pt x="2339804" y="65541"/>
                  <a:pt x="2339233" y="65827"/>
                </a:cubicBezTo>
                <a:cubicBezTo>
                  <a:pt x="2335613" y="67732"/>
                  <a:pt x="2341519" y="78590"/>
                  <a:pt x="2348758" y="80590"/>
                </a:cubicBezTo>
                <a:close/>
              </a:path>
              <a:path w="3942022" h="4005092">
                <a:moveTo>
                  <a:pt x="2333041" y="71446"/>
                </a:moveTo>
                <a:cubicBezTo>
                  <a:pt x="2332089" y="68494"/>
                  <a:pt x="2328565" y="63636"/>
                  <a:pt x="2324088" y="62588"/>
                </a:cubicBezTo>
                <a:cubicBezTo>
                  <a:pt x="2323421" y="62493"/>
                  <a:pt x="2322754" y="62493"/>
                  <a:pt x="2322088" y="62779"/>
                </a:cubicBezTo>
                <a:cubicBezTo>
                  <a:pt x="2318182" y="64398"/>
                  <a:pt x="2320659" y="73351"/>
                  <a:pt x="2327041" y="76399"/>
                </a:cubicBezTo>
                <a:cubicBezTo>
                  <a:pt x="2331517" y="78685"/>
                  <a:pt x="2334565" y="76114"/>
                  <a:pt x="2333041" y="71446"/>
                </a:cubicBezTo>
                <a:close/>
              </a:path>
              <a:path w="3942022" h="4005092">
                <a:moveTo>
                  <a:pt x="2307038" y="59635"/>
                </a:moveTo>
                <a:cubicBezTo>
                  <a:pt x="2306467" y="59540"/>
                  <a:pt x="2305990" y="59540"/>
                  <a:pt x="2305419" y="59635"/>
                </a:cubicBezTo>
                <a:cubicBezTo>
                  <a:pt x="2300942" y="60493"/>
                  <a:pt x="2300275" y="68208"/>
                  <a:pt x="2305419" y="72113"/>
                </a:cubicBezTo>
                <a:cubicBezTo>
                  <a:pt x="2309800" y="75352"/>
                  <a:pt x="2314658" y="73161"/>
                  <a:pt x="2314182" y="68208"/>
                </a:cubicBezTo>
                <a:cubicBezTo>
                  <a:pt x="2313801" y="65350"/>
                  <a:pt x="2311420" y="60683"/>
                  <a:pt x="2307038" y="59635"/>
                </a:cubicBezTo>
                <a:close/>
              </a:path>
              <a:path w="3942022" h="4005092">
                <a:moveTo>
                  <a:pt x="2289893" y="56683"/>
                </a:moveTo>
                <a:cubicBezTo>
                  <a:pt x="2289703" y="56683"/>
                  <a:pt x="2289512" y="56587"/>
                  <a:pt x="2289322" y="56587"/>
                </a:cubicBezTo>
                <a:cubicBezTo>
                  <a:pt x="2284369" y="56302"/>
                  <a:pt x="2280463" y="62874"/>
                  <a:pt x="2284178" y="67636"/>
                </a:cubicBezTo>
                <a:cubicBezTo>
                  <a:pt x="2287702" y="72018"/>
                  <a:pt x="2294370" y="70399"/>
                  <a:pt x="2295132" y="64874"/>
                </a:cubicBezTo>
                <a:cubicBezTo>
                  <a:pt x="2295608" y="62017"/>
                  <a:pt x="2294179" y="57635"/>
                  <a:pt x="2289893" y="56683"/>
                </a:cubicBezTo>
                <a:close/>
              </a:path>
              <a:path w="3942022" h="4005092">
                <a:moveTo>
                  <a:pt x="2272843" y="53635"/>
                </a:moveTo>
                <a:cubicBezTo>
                  <a:pt x="2267033" y="52968"/>
                  <a:pt x="2261985" y="59445"/>
                  <a:pt x="2263795" y="63541"/>
                </a:cubicBezTo>
                <a:cubicBezTo>
                  <a:pt x="2265700" y="67922"/>
                  <a:pt x="2273701" y="67351"/>
                  <a:pt x="2276177" y="61445"/>
                </a:cubicBezTo>
                <a:lnTo>
                  <a:pt x="2276177" y="61445"/>
                </a:lnTo>
                <a:cubicBezTo>
                  <a:pt x="2277225" y="58778"/>
                  <a:pt x="2276939" y="54587"/>
                  <a:pt x="2272843" y="53635"/>
                </a:cubicBezTo>
                <a:close/>
              </a:path>
              <a:path w="3942022" h="4005092">
                <a:moveTo>
                  <a:pt x="2257222" y="58111"/>
                </a:moveTo>
                <a:cubicBezTo>
                  <a:pt x="2259032" y="55540"/>
                  <a:pt x="2259794" y="51539"/>
                  <a:pt x="2255794" y="50587"/>
                </a:cubicBezTo>
                <a:cubicBezTo>
                  <a:pt x="2250174" y="49920"/>
                  <a:pt x="2242840" y="55730"/>
                  <a:pt x="2243887" y="59921"/>
                </a:cubicBezTo>
                <a:cubicBezTo>
                  <a:pt x="2244840" y="64207"/>
                  <a:pt x="2253127" y="63731"/>
                  <a:pt x="2257222" y="58111"/>
                </a:cubicBezTo>
                <a:close/>
              </a:path>
              <a:path w="3942022" h="4005092">
                <a:moveTo>
                  <a:pt x="2223980" y="56492"/>
                </a:moveTo>
                <a:cubicBezTo>
                  <a:pt x="2224075" y="60588"/>
                  <a:pt x="2232648" y="60207"/>
                  <a:pt x="2238268" y="54778"/>
                </a:cubicBezTo>
                <a:cubicBezTo>
                  <a:pt x="2240649" y="52492"/>
                  <a:pt x="2242840" y="48586"/>
                  <a:pt x="2238744" y="47634"/>
                </a:cubicBezTo>
                <a:cubicBezTo>
                  <a:pt x="2233029" y="46872"/>
                  <a:pt x="2223885" y="52396"/>
                  <a:pt x="2223980" y="56492"/>
                </a:cubicBezTo>
                <a:close/>
              </a:path>
              <a:path w="3942022" h="4005092">
                <a:moveTo>
                  <a:pt x="2219408" y="51444"/>
                </a:moveTo>
                <a:cubicBezTo>
                  <a:pt x="2222456" y="49348"/>
                  <a:pt x="2225695" y="45538"/>
                  <a:pt x="2221789" y="44586"/>
                </a:cubicBezTo>
                <a:cubicBezTo>
                  <a:pt x="2215979" y="43824"/>
                  <a:pt x="2205121" y="49063"/>
                  <a:pt x="2204168" y="52968"/>
                </a:cubicBezTo>
                <a:cubicBezTo>
                  <a:pt x="2203311" y="56873"/>
                  <a:pt x="2212264" y="56587"/>
                  <a:pt x="2219408" y="51444"/>
                </a:cubicBezTo>
                <a:close/>
              </a:path>
              <a:path w="3942022" h="4005092">
                <a:moveTo>
                  <a:pt x="2205025" y="41633"/>
                </a:moveTo>
                <a:cubicBezTo>
                  <a:pt x="2198739" y="40871"/>
                  <a:pt x="2185499" y="46205"/>
                  <a:pt x="2184451" y="49920"/>
                </a:cubicBezTo>
                <a:cubicBezTo>
                  <a:pt x="2183594" y="53158"/>
                  <a:pt x="2192357" y="52777"/>
                  <a:pt x="2200834" y="48110"/>
                </a:cubicBezTo>
                <a:cubicBezTo>
                  <a:pt x="2201120" y="47920"/>
                  <a:pt x="2201501" y="47729"/>
                  <a:pt x="2201787" y="47539"/>
                </a:cubicBezTo>
                <a:cubicBezTo>
                  <a:pt x="2202073" y="47443"/>
                  <a:pt x="2209693" y="42776"/>
                  <a:pt x="2205025" y="41633"/>
                </a:cubicBezTo>
                <a:close/>
              </a:path>
              <a:path w="3942022" h="4005092">
                <a:moveTo>
                  <a:pt x="2164830" y="46967"/>
                </a:moveTo>
                <a:cubicBezTo>
                  <a:pt x="2164163" y="49634"/>
                  <a:pt x="2172831" y="49158"/>
                  <a:pt x="2182356" y="44967"/>
                </a:cubicBezTo>
                <a:cubicBezTo>
                  <a:pt x="2183689" y="44395"/>
                  <a:pt x="2185023" y="43729"/>
                  <a:pt x="2186261" y="42967"/>
                </a:cubicBezTo>
                <a:cubicBezTo>
                  <a:pt x="2188357" y="41728"/>
                  <a:pt x="2191405" y="39538"/>
                  <a:pt x="2188452" y="38776"/>
                </a:cubicBezTo>
                <a:cubicBezTo>
                  <a:pt x="2181689" y="37918"/>
                  <a:pt x="2165782" y="43443"/>
                  <a:pt x="2164830" y="46967"/>
                </a:cubicBezTo>
                <a:close/>
              </a:path>
              <a:path w="3942022" h="4005092">
                <a:moveTo>
                  <a:pt x="2145589" y="43538"/>
                </a:moveTo>
                <a:cubicBezTo>
                  <a:pt x="2144161" y="46110"/>
                  <a:pt x="2153114" y="45729"/>
                  <a:pt x="2164068" y="41633"/>
                </a:cubicBezTo>
                <a:cubicBezTo>
                  <a:pt x="2167402" y="40395"/>
                  <a:pt x="2169878" y="39157"/>
                  <a:pt x="2171116" y="38490"/>
                </a:cubicBezTo>
                <a:cubicBezTo>
                  <a:pt x="2174545" y="36490"/>
                  <a:pt x="2172831" y="36013"/>
                  <a:pt x="2172069" y="35823"/>
                </a:cubicBezTo>
                <a:cubicBezTo>
                  <a:pt x="2165211" y="35061"/>
                  <a:pt x="2147304" y="40204"/>
                  <a:pt x="2145589" y="43538"/>
                </a:cubicBezTo>
                <a:close/>
              </a:path>
              <a:path w="3942022" h="4005092">
                <a:moveTo>
                  <a:pt x="2126349" y="40490"/>
                </a:moveTo>
                <a:cubicBezTo>
                  <a:pt x="2125492" y="42586"/>
                  <a:pt x="2134350" y="42014"/>
                  <a:pt x="2146066" y="38490"/>
                </a:cubicBezTo>
                <a:cubicBezTo>
                  <a:pt x="2150161" y="37252"/>
                  <a:pt x="2153876" y="35823"/>
                  <a:pt x="2155591" y="34775"/>
                </a:cubicBezTo>
                <a:cubicBezTo>
                  <a:pt x="2157877" y="33442"/>
                  <a:pt x="2156638" y="33156"/>
                  <a:pt x="2155972" y="32965"/>
                </a:cubicBezTo>
                <a:cubicBezTo>
                  <a:pt x="2148733" y="32108"/>
                  <a:pt x="2127682" y="37442"/>
                  <a:pt x="2126349" y="40490"/>
                </a:cubicBezTo>
                <a:close/>
              </a:path>
              <a:path w="3942022" h="4005092">
                <a:moveTo>
                  <a:pt x="2107585" y="37252"/>
                </a:moveTo>
                <a:cubicBezTo>
                  <a:pt x="2106156" y="39157"/>
                  <a:pt x="2115109" y="38871"/>
                  <a:pt x="2128349" y="35442"/>
                </a:cubicBezTo>
                <a:cubicBezTo>
                  <a:pt x="2130349" y="34966"/>
                  <a:pt x="2140541" y="32203"/>
                  <a:pt x="2140922" y="30679"/>
                </a:cubicBezTo>
                <a:cubicBezTo>
                  <a:pt x="2140732" y="30394"/>
                  <a:pt x="2140446" y="30298"/>
                  <a:pt x="2140065" y="30298"/>
                </a:cubicBezTo>
                <a:cubicBezTo>
                  <a:pt x="2132826" y="29346"/>
                  <a:pt x="2109680" y="34299"/>
                  <a:pt x="2107585" y="37252"/>
                </a:cubicBezTo>
                <a:close/>
              </a:path>
              <a:path w="3942022" h="4005092">
                <a:moveTo>
                  <a:pt x="2089011" y="34299"/>
                </a:moveTo>
                <a:cubicBezTo>
                  <a:pt x="2088249" y="36013"/>
                  <a:pt x="2098345" y="35156"/>
                  <a:pt x="2111014" y="32394"/>
                </a:cubicBezTo>
                <a:cubicBezTo>
                  <a:pt x="2116252" y="31251"/>
                  <a:pt x="2125111" y="29155"/>
                  <a:pt x="2125301" y="27822"/>
                </a:cubicBezTo>
                <a:cubicBezTo>
                  <a:pt x="2125111" y="27727"/>
                  <a:pt x="2124825" y="27631"/>
                  <a:pt x="2124634" y="27536"/>
                </a:cubicBezTo>
                <a:cubicBezTo>
                  <a:pt x="2116919" y="26584"/>
                  <a:pt x="2090249" y="31632"/>
                  <a:pt x="2089011" y="34299"/>
                </a:cubicBezTo>
                <a:close/>
              </a:path>
              <a:path w="3942022" h="4005092">
                <a:moveTo>
                  <a:pt x="2070913" y="31346"/>
                </a:moveTo>
                <a:cubicBezTo>
                  <a:pt x="2071580" y="32870"/>
                  <a:pt x="2083391" y="31346"/>
                  <a:pt x="2094059" y="29346"/>
                </a:cubicBezTo>
                <a:cubicBezTo>
                  <a:pt x="2099774" y="28298"/>
                  <a:pt x="2109394" y="26298"/>
                  <a:pt x="2110061" y="25060"/>
                </a:cubicBezTo>
                <a:cubicBezTo>
                  <a:pt x="2109871" y="24964"/>
                  <a:pt x="2109680" y="24869"/>
                  <a:pt x="2109490" y="24869"/>
                </a:cubicBezTo>
                <a:cubicBezTo>
                  <a:pt x="2101965" y="23917"/>
                  <a:pt x="2072247" y="28393"/>
                  <a:pt x="2070913" y="31346"/>
                </a:cubicBezTo>
                <a:close/>
              </a:path>
              <a:path w="3942022" h="4005092">
                <a:moveTo>
                  <a:pt x="2053387" y="28393"/>
                </a:moveTo>
                <a:cubicBezTo>
                  <a:pt x="2055769" y="29917"/>
                  <a:pt x="2075390" y="26774"/>
                  <a:pt x="2077581" y="26393"/>
                </a:cubicBezTo>
                <a:cubicBezTo>
                  <a:pt x="2085106" y="25155"/>
                  <a:pt x="2094345" y="23536"/>
                  <a:pt x="2095297" y="22393"/>
                </a:cubicBezTo>
                <a:cubicBezTo>
                  <a:pt x="2095107" y="22297"/>
                  <a:pt x="2094916" y="22202"/>
                  <a:pt x="2094726" y="22202"/>
                </a:cubicBezTo>
                <a:cubicBezTo>
                  <a:pt x="2087773" y="21345"/>
                  <a:pt x="2054340" y="25345"/>
                  <a:pt x="2053387" y="28393"/>
                </a:cubicBezTo>
                <a:close/>
              </a:path>
              <a:path w="3942022" h="4005092">
                <a:moveTo>
                  <a:pt x="2019764" y="22297"/>
                </a:moveTo>
                <a:cubicBezTo>
                  <a:pt x="2019764" y="22393"/>
                  <a:pt x="2019859" y="22488"/>
                  <a:pt x="2019859" y="22583"/>
                </a:cubicBezTo>
                <a:cubicBezTo>
                  <a:pt x="2023098" y="23440"/>
                  <a:pt x="2039195" y="21631"/>
                  <a:pt x="2045958" y="20869"/>
                </a:cubicBezTo>
                <a:cubicBezTo>
                  <a:pt x="2050244" y="20392"/>
                  <a:pt x="2064341" y="18583"/>
                  <a:pt x="2066818" y="17630"/>
                </a:cubicBezTo>
                <a:cubicBezTo>
                  <a:pt x="2066818" y="17535"/>
                  <a:pt x="2066818" y="17440"/>
                  <a:pt x="2066913" y="17344"/>
                </a:cubicBezTo>
                <a:cubicBezTo>
                  <a:pt x="2066818" y="17344"/>
                  <a:pt x="2066627" y="17249"/>
                  <a:pt x="2066532" y="17249"/>
                </a:cubicBezTo>
                <a:cubicBezTo>
                  <a:pt x="2059102" y="16392"/>
                  <a:pt x="2023574" y="19821"/>
                  <a:pt x="2019764" y="22297"/>
                </a:cubicBezTo>
                <a:close/>
              </a:path>
              <a:path w="3942022" h="4005092">
                <a:moveTo>
                  <a:pt x="2003857" y="19440"/>
                </a:moveTo>
                <a:cubicBezTo>
                  <a:pt x="2003857" y="19535"/>
                  <a:pt x="2003857" y="19630"/>
                  <a:pt x="2003857" y="19726"/>
                </a:cubicBezTo>
                <a:cubicBezTo>
                  <a:pt x="2006715" y="20488"/>
                  <a:pt x="2022050" y="19059"/>
                  <a:pt x="2030908" y="18106"/>
                </a:cubicBezTo>
                <a:cubicBezTo>
                  <a:pt x="2045482" y="16582"/>
                  <a:pt x="2053102" y="15535"/>
                  <a:pt x="2053483" y="14868"/>
                </a:cubicBezTo>
                <a:cubicBezTo>
                  <a:pt x="2053387" y="14868"/>
                  <a:pt x="2053292" y="14773"/>
                  <a:pt x="2053197" y="14773"/>
                </a:cubicBezTo>
                <a:cubicBezTo>
                  <a:pt x="2045863" y="14011"/>
                  <a:pt x="2008429" y="17154"/>
                  <a:pt x="2003857" y="19440"/>
                </a:cubicBezTo>
                <a:close/>
              </a:path>
              <a:path w="3942022" h="4005092">
                <a:moveTo>
                  <a:pt x="1988617" y="16773"/>
                </a:moveTo>
                <a:cubicBezTo>
                  <a:pt x="1988617" y="16868"/>
                  <a:pt x="1988522" y="16963"/>
                  <a:pt x="1988522" y="17059"/>
                </a:cubicBezTo>
                <a:cubicBezTo>
                  <a:pt x="1990903" y="17725"/>
                  <a:pt x="2005000" y="16678"/>
                  <a:pt x="2016430" y="15630"/>
                </a:cubicBezTo>
                <a:cubicBezTo>
                  <a:pt x="2039767" y="13534"/>
                  <a:pt x="2040433" y="12963"/>
                  <a:pt x="2040624" y="12677"/>
                </a:cubicBezTo>
                <a:cubicBezTo>
                  <a:pt x="2040529" y="12677"/>
                  <a:pt x="2040433" y="12582"/>
                  <a:pt x="2040338" y="12582"/>
                </a:cubicBezTo>
                <a:cubicBezTo>
                  <a:pt x="2033194" y="11820"/>
                  <a:pt x="1994142" y="14582"/>
                  <a:pt x="1988617" y="16773"/>
                </a:cubicBezTo>
                <a:close/>
              </a:path>
              <a:path w="3942022" h="4005092">
                <a:moveTo>
                  <a:pt x="1974235" y="14582"/>
                </a:moveTo>
                <a:cubicBezTo>
                  <a:pt x="1975949" y="15058"/>
                  <a:pt x="1985569" y="14677"/>
                  <a:pt x="2002810" y="13249"/>
                </a:cubicBezTo>
                <a:cubicBezTo>
                  <a:pt x="2013573" y="12391"/>
                  <a:pt x="2026813" y="11248"/>
                  <a:pt x="2028622" y="10677"/>
                </a:cubicBezTo>
                <a:cubicBezTo>
                  <a:pt x="2028527" y="10582"/>
                  <a:pt x="2028432" y="10582"/>
                  <a:pt x="2028432" y="10486"/>
                </a:cubicBezTo>
                <a:cubicBezTo>
                  <a:pt x="2022241" y="9820"/>
                  <a:pt x="1975949" y="12391"/>
                  <a:pt x="1974235" y="14582"/>
                </a:cubicBezTo>
                <a:close/>
              </a:path>
              <a:path w="3942022" h="4005092">
                <a:moveTo>
                  <a:pt x="1990237" y="11058"/>
                </a:moveTo>
                <a:cubicBezTo>
                  <a:pt x="2016716" y="9248"/>
                  <a:pt x="2017097" y="8867"/>
                  <a:pt x="2017383" y="8581"/>
                </a:cubicBezTo>
                <a:cubicBezTo>
                  <a:pt x="2009763" y="7724"/>
                  <a:pt x="1963567" y="10296"/>
                  <a:pt x="1961090" y="12201"/>
                </a:cubicBezTo>
                <a:cubicBezTo>
                  <a:pt x="1961662" y="12391"/>
                  <a:pt x="1963186" y="12868"/>
                  <a:pt x="1990237" y="11058"/>
                </a:cubicBezTo>
                <a:close/>
              </a:path>
              <a:path w="3942022" h="4005092">
                <a:moveTo>
                  <a:pt x="1949089" y="10201"/>
                </a:moveTo>
                <a:cubicBezTo>
                  <a:pt x="1950994" y="10391"/>
                  <a:pt x="1955851" y="10391"/>
                  <a:pt x="1978616" y="9058"/>
                </a:cubicBezTo>
                <a:cubicBezTo>
                  <a:pt x="2006239" y="7438"/>
                  <a:pt x="2006715" y="7153"/>
                  <a:pt x="2007191" y="6867"/>
                </a:cubicBezTo>
                <a:cubicBezTo>
                  <a:pt x="2000905" y="6200"/>
                  <a:pt x="1958614" y="7915"/>
                  <a:pt x="1949279" y="9915"/>
                </a:cubicBezTo>
                <a:cubicBezTo>
                  <a:pt x="1949184" y="9915"/>
                  <a:pt x="1949184" y="10105"/>
                  <a:pt x="1949089" y="10201"/>
                </a:cubicBezTo>
                <a:close/>
              </a:path>
              <a:path w="3942022" h="4005092">
                <a:moveTo>
                  <a:pt x="1967948" y="7153"/>
                </a:moveTo>
                <a:cubicBezTo>
                  <a:pt x="1996714" y="5629"/>
                  <a:pt x="1997095" y="5438"/>
                  <a:pt x="1997857" y="5152"/>
                </a:cubicBezTo>
                <a:cubicBezTo>
                  <a:pt x="1992523" y="4581"/>
                  <a:pt x="1940040" y="6391"/>
                  <a:pt x="1937944" y="8200"/>
                </a:cubicBezTo>
                <a:cubicBezTo>
                  <a:pt x="1939468" y="8391"/>
                  <a:pt x="1943183" y="8391"/>
                  <a:pt x="1967948" y="7153"/>
                </a:cubicBezTo>
                <a:close/>
              </a:path>
              <a:path w="3942022" h="4005092">
                <a:moveTo>
                  <a:pt x="1958233" y="5438"/>
                </a:moveTo>
                <a:lnTo>
                  <a:pt x="1958233" y="5438"/>
                </a:lnTo>
                <a:cubicBezTo>
                  <a:pt x="1966805" y="5057"/>
                  <a:pt x="1975378" y="4676"/>
                  <a:pt x="1984045" y="4200"/>
                </a:cubicBezTo>
                <a:cubicBezTo>
                  <a:pt x="1985855" y="4105"/>
                  <a:pt x="1987665" y="4200"/>
                  <a:pt x="1989379" y="3724"/>
                </a:cubicBezTo>
                <a:cubicBezTo>
                  <a:pt x="1984045" y="3152"/>
                  <a:pt x="1930991" y="4676"/>
                  <a:pt x="1927753" y="6486"/>
                </a:cubicBezTo>
                <a:cubicBezTo>
                  <a:pt x="1929943" y="6581"/>
                  <a:pt x="1937659" y="6391"/>
                  <a:pt x="1958233" y="5438"/>
                </a:cubicBezTo>
                <a:close/>
              </a:path>
              <a:path w="3942022" h="4005092">
                <a:moveTo>
                  <a:pt x="1935087" y="1342"/>
                </a:moveTo>
                <a:cubicBezTo>
                  <a:pt x="1944993" y="1057"/>
                  <a:pt x="1954899" y="771"/>
                  <a:pt x="1964805" y="390"/>
                </a:cubicBezTo>
                <a:cubicBezTo>
                  <a:pt x="1966329" y="295"/>
                  <a:pt x="1967853" y="485"/>
                  <a:pt x="1969472" y="104"/>
                </a:cubicBezTo>
                <a:cubicBezTo>
                  <a:pt x="1963948" y="-372"/>
                  <a:pt x="1910131" y="866"/>
                  <a:pt x="1903845" y="2200"/>
                </a:cubicBezTo>
                <a:cubicBezTo>
                  <a:pt x="1914227" y="2962"/>
                  <a:pt x="1924609" y="1628"/>
                  <a:pt x="1935087" y="1342"/>
                </a:cubicBezTo>
                <a:close/>
              </a:path>
              <a:path w="3942022" h="4005092">
                <a:moveTo>
                  <a:pt x="2579644" y="101164"/>
                </a:moveTo>
                <a:cubicBezTo>
                  <a:pt x="2571833" y="98116"/>
                  <a:pt x="2563927" y="95545"/>
                  <a:pt x="2555926" y="92973"/>
                </a:cubicBezTo>
                <a:lnTo>
                  <a:pt x="2582120" y="101641"/>
                </a:lnTo>
                <a:cubicBezTo>
                  <a:pt x="2576119" y="99355"/>
                  <a:pt x="2570119" y="97450"/>
                  <a:pt x="2564023" y="95449"/>
                </a:cubicBezTo>
                <a:cubicBezTo>
                  <a:pt x="2574976" y="99069"/>
                  <a:pt x="2583740" y="101926"/>
                  <a:pt x="2583835" y="101926"/>
                </a:cubicBezTo>
                <a:cubicBezTo>
                  <a:pt x="2579929" y="100498"/>
                  <a:pt x="2575929" y="99259"/>
                  <a:pt x="2571928" y="97926"/>
                </a:cubicBezTo>
                <a:cubicBezTo>
                  <a:pt x="2576215" y="99355"/>
                  <a:pt x="2580501" y="100783"/>
                  <a:pt x="2584787" y="102117"/>
                </a:cubicBezTo>
                <a:cubicBezTo>
                  <a:pt x="2581739" y="101069"/>
                  <a:pt x="2578596" y="100021"/>
                  <a:pt x="2575548" y="98974"/>
                </a:cubicBezTo>
                <a:cubicBezTo>
                  <a:pt x="2577453" y="99640"/>
                  <a:pt x="2579358" y="100212"/>
                  <a:pt x="2581263" y="100879"/>
                </a:cubicBezTo>
                <a:cubicBezTo>
                  <a:pt x="2572405" y="97831"/>
                  <a:pt x="2564118" y="95068"/>
                  <a:pt x="2556403" y="92497"/>
                </a:cubicBezTo>
                <a:cubicBezTo>
                  <a:pt x="2556117" y="92401"/>
                  <a:pt x="2555926" y="92306"/>
                  <a:pt x="2555641" y="92211"/>
                </a:cubicBezTo>
                <a:cubicBezTo>
                  <a:pt x="2555450" y="92116"/>
                  <a:pt x="2555165" y="92116"/>
                  <a:pt x="2554974" y="92020"/>
                </a:cubicBezTo>
                <a:cubicBezTo>
                  <a:pt x="2542306" y="87829"/>
                  <a:pt x="2531257" y="84305"/>
                  <a:pt x="2523256" y="81829"/>
                </a:cubicBezTo>
                <a:cubicBezTo>
                  <a:pt x="2525637" y="82591"/>
                  <a:pt x="2528018" y="83448"/>
                  <a:pt x="2530399" y="84210"/>
                </a:cubicBezTo>
                <a:cubicBezTo>
                  <a:pt x="2526685" y="83067"/>
                  <a:pt x="2522875" y="81733"/>
                  <a:pt x="2519160" y="80590"/>
                </a:cubicBezTo>
                <a:cubicBezTo>
                  <a:pt x="2523256" y="81924"/>
                  <a:pt x="2527351" y="83257"/>
                  <a:pt x="2531447" y="84591"/>
                </a:cubicBezTo>
                <a:cubicBezTo>
                  <a:pt x="2527066" y="83162"/>
                  <a:pt x="2522779" y="81733"/>
                  <a:pt x="2518398" y="80400"/>
                </a:cubicBezTo>
                <a:cubicBezTo>
                  <a:pt x="2518493" y="80400"/>
                  <a:pt x="2527161" y="83257"/>
                  <a:pt x="2538115" y="86877"/>
                </a:cubicBezTo>
                <a:cubicBezTo>
                  <a:pt x="2531066" y="84591"/>
                  <a:pt x="2524113" y="82210"/>
                  <a:pt x="2516969" y="80114"/>
                </a:cubicBezTo>
                <a:lnTo>
                  <a:pt x="2532590" y="85258"/>
                </a:lnTo>
                <a:cubicBezTo>
                  <a:pt x="2523256" y="82305"/>
                  <a:pt x="2516398" y="80209"/>
                  <a:pt x="2514969" y="79733"/>
                </a:cubicBezTo>
                <a:cubicBezTo>
                  <a:pt x="2515540" y="80019"/>
                  <a:pt x="2578882" y="100879"/>
                  <a:pt x="2579644" y="101164"/>
                </a:cubicBezTo>
                <a:close/>
              </a:path>
              <a:path w="3942022" h="4005092">
                <a:moveTo>
                  <a:pt x="2524589" y="86686"/>
                </a:moveTo>
                <a:cubicBezTo>
                  <a:pt x="2507730" y="80781"/>
                  <a:pt x="2492776" y="76018"/>
                  <a:pt x="2490680" y="75447"/>
                </a:cubicBezTo>
                <a:cubicBezTo>
                  <a:pt x="2491061" y="75637"/>
                  <a:pt x="2546973" y="95545"/>
                  <a:pt x="2547925" y="95449"/>
                </a:cubicBezTo>
                <a:cubicBezTo>
                  <a:pt x="2545258" y="94211"/>
                  <a:pt x="2535257" y="90401"/>
                  <a:pt x="2524589" y="86686"/>
                </a:cubicBezTo>
                <a:close/>
              </a:path>
              <a:path w="3942022" h="4005092">
                <a:moveTo>
                  <a:pt x="2517636" y="85448"/>
                </a:moveTo>
                <a:cubicBezTo>
                  <a:pt x="2501539" y="79638"/>
                  <a:pt x="2486870" y="74971"/>
                  <a:pt x="2484489" y="74399"/>
                </a:cubicBezTo>
                <a:cubicBezTo>
                  <a:pt x="2484775" y="74590"/>
                  <a:pt x="2538686" y="94116"/>
                  <a:pt x="2540020" y="94116"/>
                </a:cubicBezTo>
                <a:cubicBezTo>
                  <a:pt x="2537639" y="92878"/>
                  <a:pt x="2528399" y="89353"/>
                  <a:pt x="2517636" y="85448"/>
                </a:cubicBezTo>
                <a:close/>
              </a:path>
              <a:path w="3942022" h="4005092">
                <a:moveTo>
                  <a:pt x="2510016" y="84115"/>
                </a:moveTo>
                <a:cubicBezTo>
                  <a:pt x="2495062" y="78685"/>
                  <a:pt x="2480107" y="73732"/>
                  <a:pt x="2477822" y="73161"/>
                </a:cubicBezTo>
                <a:cubicBezTo>
                  <a:pt x="2478012" y="73351"/>
                  <a:pt x="2529828" y="92497"/>
                  <a:pt x="2531447" y="92497"/>
                </a:cubicBezTo>
                <a:cubicBezTo>
                  <a:pt x="2529256" y="91449"/>
                  <a:pt x="2520303" y="87829"/>
                  <a:pt x="2510016" y="84115"/>
                </a:cubicBezTo>
                <a:close/>
              </a:path>
              <a:path w="3942022" h="4005092">
                <a:moveTo>
                  <a:pt x="2521922" y="90877"/>
                </a:moveTo>
                <a:cubicBezTo>
                  <a:pt x="2520112" y="89830"/>
                  <a:pt x="2511635" y="86401"/>
                  <a:pt x="2501634" y="82686"/>
                </a:cubicBezTo>
                <a:cubicBezTo>
                  <a:pt x="2487632" y="77447"/>
                  <a:pt x="2473059" y="72589"/>
                  <a:pt x="2470392" y="71923"/>
                </a:cubicBezTo>
                <a:cubicBezTo>
                  <a:pt x="2470392" y="71923"/>
                  <a:pt x="2470392" y="72018"/>
                  <a:pt x="2470392" y="72018"/>
                </a:cubicBezTo>
                <a:cubicBezTo>
                  <a:pt x="2470868" y="72208"/>
                  <a:pt x="2519446" y="90782"/>
                  <a:pt x="2521922" y="90877"/>
                </a:cubicBezTo>
                <a:close/>
              </a:path>
              <a:path w="3942022" h="4005092">
                <a:moveTo>
                  <a:pt x="2349329" y="50777"/>
                </a:moveTo>
                <a:cubicBezTo>
                  <a:pt x="2347615" y="52396"/>
                  <a:pt x="2363807" y="64207"/>
                  <a:pt x="2366855" y="63541"/>
                </a:cubicBezTo>
                <a:cubicBezTo>
                  <a:pt x="2368189" y="63255"/>
                  <a:pt x="2366665" y="61064"/>
                  <a:pt x="2363236" y="58207"/>
                </a:cubicBezTo>
                <a:cubicBezTo>
                  <a:pt x="2359521" y="55254"/>
                  <a:pt x="2353139" y="51349"/>
                  <a:pt x="2350091" y="50682"/>
                </a:cubicBezTo>
                <a:cubicBezTo>
                  <a:pt x="2349805" y="50682"/>
                  <a:pt x="2349615" y="50587"/>
                  <a:pt x="2349329" y="50777"/>
                </a:cubicBezTo>
                <a:close/>
              </a:path>
              <a:path w="3942022" h="4005092">
                <a:moveTo>
                  <a:pt x="2351710" y="60969"/>
                </a:moveTo>
                <a:cubicBezTo>
                  <a:pt x="2353520" y="61064"/>
                  <a:pt x="2353330" y="59159"/>
                  <a:pt x="2349996" y="55921"/>
                </a:cubicBezTo>
                <a:cubicBezTo>
                  <a:pt x="2347043" y="53063"/>
                  <a:pt x="2341614" y="49348"/>
                  <a:pt x="2338661" y="48682"/>
                </a:cubicBezTo>
                <a:cubicBezTo>
                  <a:pt x="2338280" y="48682"/>
                  <a:pt x="2337994" y="48491"/>
                  <a:pt x="2337709" y="48872"/>
                </a:cubicBezTo>
                <a:cubicBezTo>
                  <a:pt x="2336375" y="50491"/>
                  <a:pt x="2347043" y="60778"/>
                  <a:pt x="2351710" y="60969"/>
                </a:cubicBezTo>
                <a:close/>
              </a:path>
              <a:path w="3942022" h="4005092">
                <a:moveTo>
                  <a:pt x="2327041" y="46586"/>
                </a:moveTo>
                <a:cubicBezTo>
                  <a:pt x="2326660" y="46491"/>
                  <a:pt x="2326279" y="46491"/>
                  <a:pt x="2325898" y="46777"/>
                </a:cubicBezTo>
                <a:cubicBezTo>
                  <a:pt x="2323993" y="48301"/>
                  <a:pt x="2331708" y="58111"/>
                  <a:pt x="2336661" y="58302"/>
                </a:cubicBezTo>
                <a:cubicBezTo>
                  <a:pt x="2338852" y="58397"/>
                  <a:pt x="2338756" y="56302"/>
                  <a:pt x="2336566" y="53539"/>
                </a:cubicBezTo>
                <a:cubicBezTo>
                  <a:pt x="2334375" y="50777"/>
                  <a:pt x="2329993" y="47348"/>
                  <a:pt x="2327041" y="46586"/>
                </a:cubicBezTo>
                <a:close/>
              </a:path>
              <a:path w="3942022" h="4005092">
                <a:moveTo>
                  <a:pt x="2315325" y="44586"/>
                </a:moveTo>
                <a:cubicBezTo>
                  <a:pt x="2314849" y="44491"/>
                  <a:pt x="2314468" y="44491"/>
                  <a:pt x="2314087" y="44681"/>
                </a:cubicBezTo>
                <a:cubicBezTo>
                  <a:pt x="2311420" y="46015"/>
                  <a:pt x="2315515" y="54016"/>
                  <a:pt x="2320564" y="55444"/>
                </a:cubicBezTo>
                <a:cubicBezTo>
                  <a:pt x="2323516" y="56302"/>
                  <a:pt x="2324659" y="54206"/>
                  <a:pt x="2322945" y="51158"/>
                </a:cubicBezTo>
                <a:cubicBezTo>
                  <a:pt x="2321802" y="48967"/>
                  <a:pt x="2318563" y="45348"/>
                  <a:pt x="2315325" y="44586"/>
                </a:cubicBezTo>
                <a:close/>
              </a:path>
              <a:path w="3942022" h="4005092">
                <a:moveTo>
                  <a:pt x="2302561" y="42490"/>
                </a:moveTo>
                <a:cubicBezTo>
                  <a:pt x="2299323" y="43157"/>
                  <a:pt x="2299704" y="49444"/>
                  <a:pt x="2303990" y="52111"/>
                </a:cubicBezTo>
                <a:cubicBezTo>
                  <a:pt x="2307038" y="54016"/>
                  <a:pt x="2310372" y="52682"/>
                  <a:pt x="2309419" y="48777"/>
                </a:cubicBezTo>
                <a:lnTo>
                  <a:pt x="2309419" y="48777"/>
                </a:lnTo>
                <a:cubicBezTo>
                  <a:pt x="2308943" y="46681"/>
                  <a:pt x="2306752" y="43252"/>
                  <a:pt x="2303704" y="42586"/>
                </a:cubicBezTo>
                <a:cubicBezTo>
                  <a:pt x="2303228" y="42490"/>
                  <a:pt x="2302942" y="42395"/>
                  <a:pt x="2302561" y="42490"/>
                </a:cubicBezTo>
                <a:close/>
              </a:path>
              <a:path w="3942022" h="4005092">
                <a:moveTo>
                  <a:pt x="2291893" y="40395"/>
                </a:moveTo>
                <a:cubicBezTo>
                  <a:pt x="2287893" y="39919"/>
                  <a:pt x="2285226" y="45062"/>
                  <a:pt x="2287798" y="48396"/>
                </a:cubicBezTo>
                <a:cubicBezTo>
                  <a:pt x="2290179" y="51444"/>
                  <a:pt x="2295322" y="50682"/>
                  <a:pt x="2295703" y="46300"/>
                </a:cubicBezTo>
                <a:cubicBezTo>
                  <a:pt x="2295894" y="44300"/>
                  <a:pt x="2294846" y="41157"/>
                  <a:pt x="2291893" y="40395"/>
                </a:cubicBezTo>
                <a:close/>
              </a:path>
              <a:path w="3942022" h="4005092">
                <a:moveTo>
                  <a:pt x="2272843" y="45443"/>
                </a:moveTo>
                <a:cubicBezTo>
                  <a:pt x="2273986" y="48777"/>
                  <a:pt x="2279987" y="48301"/>
                  <a:pt x="2282083" y="43919"/>
                </a:cubicBezTo>
                <a:cubicBezTo>
                  <a:pt x="2282940" y="42014"/>
                  <a:pt x="2282940" y="39061"/>
                  <a:pt x="2280178" y="38395"/>
                </a:cubicBezTo>
                <a:cubicBezTo>
                  <a:pt x="2276272" y="37918"/>
                  <a:pt x="2271700" y="42300"/>
                  <a:pt x="2272843" y="45443"/>
                </a:cubicBezTo>
                <a:close/>
              </a:path>
              <a:path w="3942022" h="4005092">
                <a:moveTo>
                  <a:pt x="2268462" y="41538"/>
                </a:moveTo>
                <a:cubicBezTo>
                  <a:pt x="2269986" y="39919"/>
                  <a:pt x="2271224" y="36966"/>
                  <a:pt x="2268462" y="36299"/>
                </a:cubicBezTo>
                <a:cubicBezTo>
                  <a:pt x="2264366" y="35823"/>
                  <a:pt x="2258080" y="39823"/>
                  <a:pt x="2258270" y="42871"/>
                </a:cubicBezTo>
                <a:cubicBezTo>
                  <a:pt x="2258365" y="45919"/>
                  <a:pt x="2264747" y="45634"/>
                  <a:pt x="2268462" y="41538"/>
                </a:cubicBezTo>
                <a:close/>
              </a:path>
              <a:path w="3942022" h="4005092">
                <a:moveTo>
                  <a:pt x="2243506" y="40681"/>
                </a:moveTo>
                <a:cubicBezTo>
                  <a:pt x="2243316" y="43252"/>
                  <a:pt x="2249793" y="42776"/>
                  <a:pt x="2254841" y="39157"/>
                </a:cubicBezTo>
                <a:cubicBezTo>
                  <a:pt x="2256365" y="38014"/>
                  <a:pt x="2259794" y="34966"/>
                  <a:pt x="2256746" y="34299"/>
                </a:cubicBezTo>
                <a:cubicBezTo>
                  <a:pt x="2252174" y="33727"/>
                  <a:pt x="2243697" y="37823"/>
                  <a:pt x="2243506" y="40681"/>
                </a:cubicBezTo>
                <a:close/>
              </a:path>
              <a:path w="3942022" h="4005092">
                <a:moveTo>
                  <a:pt x="2228933" y="38109"/>
                </a:moveTo>
                <a:cubicBezTo>
                  <a:pt x="2227981" y="40585"/>
                  <a:pt x="2234553" y="40300"/>
                  <a:pt x="2241316" y="36775"/>
                </a:cubicBezTo>
                <a:cubicBezTo>
                  <a:pt x="2241982" y="36394"/>
                  <a:pt x="2242649" y="36013"/>
                  <a:pt x="2243316" y="35632"/>
                </a:cubicBezTo>
                <a:cubicBezTo>
                  <a:pt x="2244935" y="34585"/>
                  <a:pt x="2247316" y="32775"/>
                  <a:pt x="2245126" y="32203"/>
                </a:cubicBezTo>
                <a:cubicBezTo>
                  <a:pt x="2240839" y="31632"/>
                  <a:pt x="2230076" y="35156"/>
                  <a:pt x="2228933" y="38109"/>
                </a:cubicBezTo>
                <a:close/>
              </a:path>
              <a:path w="3942022" h="4005092">
                <a:moveTo>
                  <a:pt x="2214265" y="35823"/>
                </a:moveTo>
                <a:cubicBezTo>
                  <a:pt x="2213312" y="37823"/>
                  <a:pt x="2219884" y="37442"/>
                  <a:pt x="2227885" y="34394"/>
                </a:cubicBezTo>
                <a:lnTo>
                  <a:pt x="2227885" y="34394"/>
                </a:lnTo>
                <a:cubicBezTo>
                  <a:pt x="2229600" y="33727"/>
                  <a:pt x="2231314" y="33061"/>
                  <a:pt x="2232934" y="32013"/>
                </a:cubicBezTo>
                <a:cubicBezTo>
                  <a:pt x="2235315" y="30584"/>
                  <a:pt x="2234172" y="30298"/>
                  <a:pt x="2233600" y="30108"/>
                </a:cubicBezTo>
                <a:cubicBezTo>
                  <a:pt x="2228933" y="29536"/>
                  <a:pt x="2215503" y="33156"/>
                  <a:pt x="2214265" y="35823"/>
                </a:cubicBezTo>
                <a:close/>
              </a:path>
              <a:path w="3942022" h="4005092">
                <a:moveTo>
                  <a:pt x="2199691" y="33537"/>
                </a:moveTo>
                <a:cubicBezTo>
                  <a:pt x="2199025" y="35061"/>
                  <a:pt x="2205502" y="34775"/>
                  <a:pt x="2214646" y="32108"/>
                </a:cubicBezTo>
                <a:cubicBezTo>
                  <a:pt x="2218075" y="31060"/>
                  <a:pt x="2221027" y="29917"/>
                  <a:pt x="2222266" y="29251"/>
                </a:cubicBezTo>
                <a:cubicBezTo>
                  <a:pt x="2223409" y="28489"/>
                  <a:pt x="2222742" y="28298"/>
                  <a:pt x="2222266" y="28203"/>
                </a:cubicBezTo>
                <a:cubicBezTo>
                  <a:pt x="2217027" y="27536"/>
                  <a:pt x="2200834" y="30965"/>
                  <a:pt x="2199691" y="33537"/>
                </a:cubicBezTo>
                <a:close/>
              </a:path>
              <a:path w="3942022" h="4005092">
                <a:moveTo>
                  <a:pt x="2185213" y="31156"/>
                </a:moveTo>
                <a:cubicBezTo>
                  <a:pt x="2184832" y="32394"/>
                  <a:pt x="2191309" y="32013"/>
                  <a:pt x="2201501" y="29727"/>
                </a:cubicBezTo>
                <a:cubicBezTo>
                  <a:pt x="2203692" y="29251"/>
                  <a:pt x="2211026" y="27441"/>
                  <a:pt x="2211598" y="26488"/>
                </a:cubicBezTo>
                <a:cubicBezTo>
                  <a:pt x="2211502" y="26298"/>
                  <a:pt x="2211217" y="26203"/>
                  <a:pt x="2211026" y="26203"/>
                </a:cubicBezTo>
                <a:cubicBezTo>
                  <a:pt x="2204835" y="25441"/>
                  <a:pt x="2185785" y="29060"/>
                  <a:pt x="2185213" y="31156"/>
                </a:cubicBezTo>
                <a:close/>
              </a:path>
              <a:path w="3942022" h="4005092">
                <a:moveTo>
                  <a:pt x="2171021" y="28870"/>
                </a:moveTo>
                <a:cubicBezTo>
                  <a:pt x="2171688" y="30013"/>
                  <a:pt x="2180356" y="28965"/>
                  <a:pt x="2188642" y="27441"/>
                </a:cubicBezTo>
                <a:lnTo>
                  <a:pt x="2188642" y="27441"/>
                </a:lnTo>
                <a:cubicBezTo>
                  <a:pt x="2193786" y="26488"/>
                  <a:pt x="2199977" y="25155"/>
                  <a:pt x="2200453" y="24393"/>
                </a:cubicBezTo>
                <a:cubicBezTo>
                  <a:pt x="2200358" y="24298"/>
                  <a:pt x="2200168" y="24298"/>
                  <a:pt x="2199977" y="24202"/>
                </a:cubicBezTo>
                <a:cubicBezTo>
                  <a:pt x="2193976" y="23440"/>
                  <a:pt x="2171783" y="26679"/>
                  <a:pt x="2171021" y="28870"/>
                </a:cubicBezTo>
                <a:close/>
              </a:path>
              <a:path w="3942022" h="4005092">
                <a:moveTo>
                  <a:pt x="2189023" y="22297"/>
                </a:moveTo>
                <a:cubicBezTo>
                  <a:pt x="2183404" y="21631"/>
                  <a:pt x="2157686" y="24202"/>
                  <a:pt x="2157019" y="26584"/>
                </a:cubicBezTo>
                <a:cubicBezTo>
                  <a:pt x="2158829" y="27631"/>
                  <a:pt x="2171878" y="25822"/>
                  <a:pt x="2175784" y="25250"/>
                </a:cubicBezTo>
                <a:cubicBezTo>
                  <a:pt x="2179403" y="24679"/>
                  <a:pt x="2188071" y="23345"/>
                  <a:pt x="2189309" y="22583"/>
                </a:cubicBezTo>
                <a:cubicBezTo>
                  <a:pt x="2189309" y="22488"/>
                  <a:pt x="2189214" y="22488"/>
                  <a:pt x="2189214" y="22393"/>
                </a:cubicBezTo>
                <a:cubicBezTo>
                  <a:pt x="2189214" y="22393"/>
                  <a:pt x="2189119" y="22297"/>
                  <a:pt x="2189023" y="22297"/>
                </a:cubicBezTo>
                <a:close/>
              </a:path>
              <a:path w="3942022" h="4005092">
                <a:moveTo>
                  <a:pt x="2143303" y="24107"/>
                </a:moveTo>
                <a:cubicBezTo>
                  <a:pt x="2144732" y="25060"/>
                  <a:pt x="2156448" y="23821"/>
                  <a:pt x="2163306" y="22964"/>
                </a:cubicBezTo>
                <a:cubicBezTo>
                  <a:pt x="2168354" y="22393"/>
                  <a:pt x="2177117" y="21250"/>
                  <a:pt x="2178641" y="20678"/>
                </a:cubicBezTo>
                <a:cubicBezTo>
                  <a:pt x="2178641" y="20583"/>
                  <a:pt x="2178641" y="20583"/>
                  <a:pt x="2178641" y="20488"/>
                </a:cubicBezTo>
                <a:cubicBezTo>
                  <a:pt x="2178546" y="20488"/>
                  <a:pt x="2178451" y="20488"/>
                  <a:pt x="2178355" y="20392"/>
                </a:cubicBezTo>
                <a:cubicBezTo>
                  <a:pt x="2172640" y="19726"/>
                  <a:pt x="2144732" y="21916"/>
                  <a:pt x="2143303" y="24107"/>
                </a:cubicBezTo>
                <a:close/>
              </a:path>
              <a:path w="3942022" h="4005092">
                <a:moveTo>
                  <a:pt x="2129968" y="21631"/>
                </a:moveTo>
                <a:cubicBezTo>
                  <a:pt x="2129968" y="21726"/>
                  <a:pt x="2130064" y="21821"/>
                  <a:pt x="2130064" y="21821"/>
                </a:cubicBezTo>
                <a:cubicBezTo>
                  <a:pt x="2131873" y="22297"/>
                  <a:pt x="2139017" y="21916"/>
                  <a:pt x="2151209" y="20773"/>
                </a:cubicBezTo>
                <a:cubicBezTo>
                  <a:pt x="2167211" y="19249"/>
                  <a:pt x="2167878" y="18868"/>
                  <a:pt x="2168259" y="18583"/>
                </a:cubicBezTo>
                <a:cubicBezTo>
                  <a:pt x="2168164" y="18583"/>
                  <a:pt x="2168068" y="18583"/>
                  <a:pt x="2167973" y="18487"/>
                </a:cubicBezTo>
                <a:cubicBezTo>
                  <a:pt x="2162258" y="17916"/>
                  <a:pt x="2133302" y="19630"/>
                  <a:pt x="2129968" y="21631"/>
                </a:cubicBezTo>
                <a:close/>
              </a:path>
              <a:path w="3942022" h="4005092">
                <a:moveTo>
                  <a:pt x="2116919" y="19345"/>
                </a:moveTo>
                <a:cubicBezTo>
                  <a:pt x="2116919" y="19440"/>
                  <a:pt x="2116919" y="19535"/>
                  <a:pt x="2116919" y="19535"/>
                </a:cubicBezTo>
                <a:cubicBezTo>
                  <a:pt x="2117967" y="19821"/>
                  <a:pt x="2121491" y="20011"/>
                  <a:pt x="2139303" y="18773"/>
                </a:cubicBezTo>
                <a:cubicBezTo>
                  <a:pt x="2157496" y="17440"/>
                  <a:pt x="2157877" y="17059"/>
                  <a:pt x="2158067" y="16868"/>
                </a:cubicBezTo>
                <a:cubicBezTo>
                  <a:pt x="2157972" y="16868"/>
                  <a:pt x="2157877" y="16868"/>
                  <a:pt x="2157877" y="16773"/>
                </a:cubicBezTo>
                <a:cubicBezTo>
                  <a:pt x="2151971" y="16106"/>
                  <a:pt x="2121301" y="17440"/>
                  <a:pt x="2116919" y="19345"/>
                </a:cubicBezTo>
                <a:close/>
              </a:path>
              <a:path w="3942022" h="4005092">
                <a:moveTo>
                  <a:pt x="2104346" y="17059"/>
                </a:moveTo>
                <a:cubicBezTo>
                  <a:pt x="2104346" y="17154"/>
                  <a:pt x="2104251" y="17249"/>
                  <a:pt x="2104251" y="17249"/>
                </a:cubicBezTo>
                <a:cubicBezTo>
                  <a:pt x="2105394" y="17535"/>
                  <a:pt x="2109013" y="17725"/>
                  <a:pt x="2127778" y="16678"/>
                </a:cubicBezTo>
                <a:cubicBezTo>
                  <a:pt x="2147494" y="15535"/>
                  <a:pt x="2147875" y="15344"/>
                  <a:pt x="2148256" y="15058"/>
                </a:cubicBezTo>
                <a:cubicBezTo>
                  <a:pt x="2148161" y="15058"/>
                  <a:pt x="2148066" y="15058"/>
                  <a:pt x="2148066" y="14963"/>
                </a:cubicBezTo>
                <a:cubicBezTo>
                  <a:pt x="2142065" y="14296"/>
                  <a:pt x="2109490" y="15344"/>
                  <a:pt x="2104346" y="17059"/>
                </a:cubicBezTo>
                <a:close/>
              </a:path>
              <a:path w="3942022" h="4005092">
                <a:moveTo>
                  <a:pt x="2091868" y="15154"/>
                </a:moveTo>
                <a:cubicBezTo>
                  <a:pt x="2093297" y="15535"/>
                  <a:pt x="2100441" y="15439"/>
                  <a:pt x="2116443" y="14773"/>
                </a:cubicBezTo>
                <a:cubicBezTo>
                  <a:pt x="2137207" y="13915"/>
                  <a:pt x="2137588" y="13725"/>
                  <a:pt x="2138350" y="13439"/>
                </a:cubicBezTo>
                <a:cubicBezTo>
                  <a:pt x="2132540" y="12677"/>
                  <a:pt x="2093392" y="13344"/>
                  <a:pt x="2091868" y="15154"/>
                </a:cubicBezTo>
                <a:close/>
              </a:path>
              <a:path w="3942022" h="4005092">
                <a:moveTo>
                  <a:pt x="2080057" y="13058"/>
                </a:moveTo>
                <a:cubicBezTo>
                  <a:pt x="2081391" y="13439"/>
                  <a:pt x="2088058" y="13344"/>
                  <a:pt x="2105680" y="12868"/>
                </a:cubicBezTo>
                <a:cubicBezTo>
                  <a:pt x="2112347" y="12677"/>
                  <a:pt x="2119015" y="12487"/>
                  <a:pt x="2125587" y="12201"/>
                </a:cubicBezTo>
                <a:cubicBezTo>
                  <a:pt x="2126825" y="12106"/>
                  <a:pt x="2128063" y="12677"/>
                  <a:pt x="2129206" y="11820"/>
                </a:cubicBezTo>
                <a:cubicBezTo>
                  <a:pt x="2123396" y="11058"/>
                  <a:pt x="2082248" y="11439"/>
                  <a:pt x="2080057" y="13058"/>
                </a:cubicBezTo>
                <a:close/>
              </a:path>
              <a:path w="3942022" h="4005092">
                <a:moveTo>
                  <a:pt x="2069008" y="11153"/>
                </a:moveTo>
                <a:cubicBezTo>
                  <a:pt x="2071580" y="11439"/>
                  <a:pt x="2079200" y="11344"/>
                  <a:pt x="2095393" y="11058"/>
                </a:cubicBezTo>
                <a:cubicBezTo>
                  <a:pt x="2102441" y="10867"/>
                  <a:pt x="2109490" y="10772"/>
                  <a:pt x="2116538" y="10582"/>
                </a:cubicBezTo>
                <a:cubicBezTo>
                  <a:pt x="2117872" y="10582"/>
                  <a:pt x="2119300" y="10867"/>
                  <a:pt x="2120539" y="10296"/>
                </a:cubicBezTo>
                <a:cubicBezTo>
                  <a:pt x="2116538" y="9724"/>
                  <a:pt x="2072533" y="9343"/>
                  <a:pt x="2069008" y="11153"/>
                </a:cubicBezTo>
                <a:close/>
              </a:path>
              <a:path w="3942022" h="4005092">
                <a:moveTo>
                  <a:pt x="2058340" y="9248"/>
                </a:moveTo>
                <a:cubicBezTo>
                  <a:pt x="2067389" y="10296"/>
                  <a:pt x="2076533" y="9343"/>
                  <a:pt x="2085582" y="9248"/>
                </a:cubicBezTo>
                <a:cubicBezTo>
                  <a:pt x="2093011" y="9153"/>
                  <a:pt x="2100441" y="9153"/>
                  <a:pt x="2107870" y="8962"/>
                </a:cubicBezTo>
                <a:cubicBezTo>
                  <a:pt x="2109394" y="8962"/>
                  <a:pt x="2110823" y="9153"/>
                  <a:pt x="2112347" y="8677"/>
                </a:cubicBezTo>
                <a:cubicBezTo>
                  <a:pt x="2106061" y="8010"/>
                  <a:pt x="2059960" y="7819"/>
                  <a:pt x="2058340" y="9248"/>
                </a:cubicBezTo>
                <a:close/>
              </a:path>
              <a:path w="3942022" h="4005092">
                <a:moveTo>
                  <a:pt x="2048530" y="7534"/>
                </a:moveTo>
                <a:cubicBezTo>
                  <a:pt x="2057864" y="8581"/>
                  <a:pt x="2067199" y="7724"/>
                  <a:pt x="2076533" y="7724"/>
                </a:cubicBezTo>
                <a:cubicBezTo>
                  <a:pt x="2084820" y="7724"/>
                  <a:pt x="2093011" y="7724"/>
                  <a:pt x="2101298" y="7629"/>
                </a:cubicBezTo>
                <a:cubicBezTo>
                  <a:pt x="2102441" y="7629"/>
                  <a:pt x="2103584" y="7724"/>
                  <a:pt x="2104727" y="7438"/>
                </a:cubicBezTo>
                <a:cubicBezTo>
                  <a:pt x="2098631" y="6676"/>
                  <a:pt x="2050911" y="6200"/>
                  <a:pt x="2048530" y="7534"/>
                </a:cubicBezTo>
                <a:close/>
              </a:path>
              <a:path w="3942022" h="4005092">
                <a:moveTo>
                  <a:pt x="2039481" y="5914"/>
                </a:moveTo>
                <a:cubicBezTo>
                  <a:pt x="2049006" y="6962"/>
                  <a:pt x="2058626" y="6200"/>
                  <a:pt x="2068151" y="6200"/>
                </a:cubicBezTo>
                <a:lnTo>
                  <a:pt x="2068151" y="6200"/>
                </a:lnTo>
                <a:cubicBezTo>
                  <a:pt x="2078057" y="6200"/>
                  <a:pt x="2087868" y="7438"/>
                  <a:pt x="2097679" y="6200"/>
                </a:cubicBezTo>
                <a:cubicBezTo>
                  <a:pt x="2091583" y="5438"/>
                  <a:pt x="2042815" y="4676"/>
                  <a:pt x="2039481" y="5914"/>
                </a:cubicBezTo>
                <a:close/>
              </a:path>
              <a:path w="3942022" h="4005092">
                <a:moveTo>
                  <a:pt x="2031194" y="4486"/>
                </a:moveTo>
                <a:cubicBezTo>
                  <a:pt x="2041005" y="5533"/>
                  <a:pt x="2050720" y="4771"/>
                  <a:pt x="2060531" y="4867"/>
                </a:cubicBezTo>
                <a:lnTo>
                  <a:pt x="2060531" y="4867"/>
                </a:lnTo>
                <a:cubicBezTo>
                  <a:pt x="2070818" y="4962"/>
                  <a:pt x="2081105" y="6010"/>
                  <a:pt x="2091392" y="5057"/>
                </a:cubicBezTo>
                <a:cubicBezTo>
                  <a:pt x="2085106" y="4390"/>
                  <a:pt x="2035671" y="3343"/>
                  <a:pt x="2031194" y="4486"/>
                </a:cubicBezTo>
                <a:close/>
              </a:path>
              <a:path w="3942022" h="4005092">
                <a:moveTo>
                  <a:pt x="2053483" y="3628"/>
                </a:moveTo>
                <a:cubicBezTo>
                  <a:pt x="2064151" y="3724"/>
                  <a:pt x="2074819" y="4676"/>
                  <a:pt x="2085487" y="4009"/>
                </a:cubicBezTo>
                <a:cubicBezTo>
                  <a:pt x="2078819" y="3247"/>
                  <a:pt x="2029003" y="2104"/>
                  <a:pt x="2023669" y="3057"/>
                </a:cubicBezTo>
                <a:cubicBezTo>
                  <a:pt x="2033575" y="4200"/>
                  <a:pt x="2043577" y="3533"/>
                  <a:pt x="2053483" y="3628"/>
                </a:cubicBezTo>
                <a:close/>
              </a:path>
              <a:path w="3942022" h="4005092">
                <a:moveTo>
                  <a:pt x="2343900" y="41919"/>
                </a:moveTo>
                <a:lnTo>
                  <a:pt x="2343900" y="41919"/>
                </a:lnTo>
                <a:cubicBezTo>
                  <a:pt x="2338375" y="39252"/>
                  <a:pt x="2331803" y="36680"/>
                  <a:pt x="2330089" y="36299"/>
                </a:cubicBezTo>
                <a:cubicBezTo>
                  <a:pt x="2330089" y="36299"/>
                  <a:pt x="2329993" y="36394"/>
                  <a:pt x="2329993" y="36394"/>
                </a:cubicBezTo>
                <a:cubicBezTo>
                  <a:pt x="2330184" y="36490"/>
                  <a:pt x="2349424" y="46967"/>
                  <a:pt x="2350853" y="46110"/>
                </a:cubicBezTo>
                <a:cubicBezTo>
                  <a:pt x="2350377" y="45062"/>
                  <a:pt x="2345043" y="42395"/>
                  <a:pt x="2343900" y="41919"/>
                </a:cubicBezTo>
                <a:close/>
              </a:path>
              <a:path w="3942022" h="4005092">
                <a:moveTo>
                  <a:pt x="2335994" y="40490"/>
                </a:moveTo>
                <a:cubicBezTo>
                  <a:pt x="2331327" y="37918"/>
                  <a:pt x="2325612" y="35537"/>
                  <a:pt x="2323993" y="35156"/>
                </a:cubicBezTo>
                <a:cubicBezTo>
                  <a:pt x="2323897" y="35156"/>
                  <a:pt x="2323897" y="35156"/>
                  <a:pt x="2323802" y="35156"/>
                </a:cubicBezTo>
                <a:cubicBezTo>
                  <a:pt x="2323802" y="35156"/>
                  <a:pt x="2323802" y="35251"/>
                  <a:pt x="2323707" y="35251"/>
                </a:cubicBezTo>
                <a:cubicBezTo>
                  <a:pt x="2324469" y="36109"/>
                  <a:pt x="2340185" y="45443"/>
                  <a:pt x="2341328" y="44395"/>
                </a:cubicBezTo>
                <a:cubicBezTo>
                  <a:pt x="2341423" y="43538"/>
                  <a:pt x="2336947" y="41062"/>
                  <a:pt x="2335994" y="40490"/>
                </a:cubicBezTo>
                <a:close/>
              </a:path>
              <a:path w="3942022" h="4005092">
                <a:moveTo>
                  <a:pt x="2322183" y="41157"/>
                </a:moveTo>
                <a:cubicBezTo>
                  <a:pt x="2323135" y="40966"/>
                  <a:pt x="2322183" y="39442"/>
                  <a:pt x="2319897" y="37728"/>
                </a:cubicBezTo>
                <a:cubicBezTo>
                  <a:pt x="2317135" y="35537"/>
                  <a:pt x="2313134" y="33442"/>
                  <a:pt x="2311705" y="33061"/>
                </a:cubicBezTo>
                <a:cubicBezTo>
                  <a:pt x="2311610" y="33061"/>
                  <a:pt x="2311420" y="32965"/>
                  <a:pt x="2311324" y="33156"/>
                </a:cubicBezTo>
                <a:cubicBezTo>
                  <a:pt x="2310753" y="33918"/>
                  <a:pt x="2319611" y="41633"/>
                  <a:pt x="2322183" y="41157"/>
                </a:cubicBezTo>
                <a:close/>
              </a:path>
              <a:path w="3942022" h="4005092">
                <a:moveTo>
                  <a:pt x="2305419" y="31918"/>
                </a:moveTo>
                <a:cubicBezTo>
                  <a:pt x="2305228" y="31918"/>
                  <a:pt x="2305038" y="31822"/>
                  <a:pt x="2304847" y="32013"/>
                </a:cubicBezTo>
                <a:cubicBezTo>
                  <a:pt x="2304085" y="32965"/>
                  <a:pt x="2308848" y="39252"/>
                  <a:pt x="2312182" y="39442"/>
                </a:cubicBezTo>
                <a:cubicBezTo>
                  <a:pt x="2313420" y="39442"/>
                  <a:pt x="2313515" y="38299"/>
                  <a:pt x="2311705" y="36204"/>
                </a:cubicBezTo>
                <a:cubicBezTo>
                  <a:pt x="2309991" y="34394"/>
                  <a:pt x="2307038" y="32299"/>
                  <a:pt x="2305419" y="31918"/>
                </a:cubicBezTo>
                <a:close/>
              </a:path>
              <a:path w="3942022" h="4005092">
                <a:moveTo>
                  <a:pt x="2299132" y="30870"/>
                </a:moveTo>
                <a:cubicBezTo>
                  <a:pt x="2298942" y="30870"/>
                  <a:pt x="2298656" y="30870"/>
                  <a:pt x="2298466" y="30965"/>
                </a:cubicBezTo>
                <a:cubicBezTo>
                  <a:pt x="2296942" y="31822"/>
                  <a:pt x="2298466" y="36680"/>
                  <a:pt x="2301799" y="37633"/>
                </a:cubicBezTo>
                <a:cubicBezTo>
                  <a:pt x="2303514" y="38109"/>
                  <a:pt x="2304657" y="37061"/>
                  <a:pt x="2303514" y="34775"/>
                </a:cubicBezTo>
                <a:cubicBezTo>
                  <a:pt x="2302752" y="33251"/>
                  <a:pt x="2300752" y="31251"/>
                  <a:pt x="2299132" y="30870"/>
                </a:cubicBezTo>
                <a:close/>
              </a:path>
              <a:path w="3942022" h="4005092">
                <a:moveTo>
                  <a:pt x="2295322" y="33346"/>
                </a:moveTo>
                <a:cubicBezTo>
                  <a:pt x="2295322" y="32108"/>
                  <a:pt x="2294465" y="30108"/>
                  <a:pt x="2292846" y="29727"/>
                </a:cubicBezTo>
                <a:cubicBezTo>
                  <a:pt x="2292751" y="29727"/>
                  <a:pt x="2292560" y="29727"/>
                  <a:pt x="2292465" y="29727"/>
                </a:cubicBezTo>
                <a:cubicBezTo>
                  <a:pt x="2290560" y="29822"/>
                  <a:pt x="2288750" y="33346"/>
                  <a:pt x="2290941" y="35251"/>
                </a:cubicBezTo>
                <a:cubicBezTo>
                  <a:pt x="2292560" y="36775"/>
                  <a:pt x="2295322" y="35918"/>
                  <a:pt x="2295322" y="33346"/>
                </a:cubicBezTo>
                <a:close/>
              </a:path>
              <a:path w="3942022" h="4005092">
                <a:moveTo>
                  <a:pt x="2286559" y="28584"/>
                </a:moveTo>
                <a:cubicBezTo>
                  <a:pt x="2284273" y="28298"/>
                  <a:pt x="2280368" y="31060"/>
                  <a:pt x="2281035" y="33061"/>
                </a:cubicBezTo>
                <a:cubicBezTo>
                  <a:pt x="2281606" y="34775"/>
                  <a:pt x="2285321" y="34680"/>
                  <a:pt x="2287036" y="31822"/>
                </a:cubicBezTo>
                <a:lnTo>
                  <a:pt x="2287036" y="31822"/>
                </a:lnTo>
                <a:cubicBezTo>
                  <a:pt x="2287607" y="30965"/>
                  <a:pt x="2288179" y="28965"/>
                  <a:pt x="2286559" y="28584"/>
                </a:cubicBezTo>
                <a:close/>
              </a:path>
              <a:path w="3942022" h="4005092">
                <a:moveTo>
                  <a:pt x="2271700" y="31441"/>
                </a:moveTo>
                <a:cubicBezTo>
                  <a:pt x="2271510" y="33061"/>
                  <a:pt x="2275320" y="33061"/>
                  <a:pt x="2278844" y="30394"/>
                </a:cubicBezTo>
                <a:cubicBezTo>
                  <a:pt x="2278844" y="30394"/>
                  <a:pt x="2282083" y="27917"/>
                  <a:pt x="2280273" y="27441"/>
                </a:cubicBezTo>
                <a:cubicBezTo>
                  <a:pt x="2277892" y="27250"/>
                  <a:pt x="2271986" y="29441"/>
                  <a:pt x="2271700" y="31441"/>
                </a:cubicBezTo>
                <a:close/>
              </a:path>
              <a:path w="3942022" h="4005092">
                <a:moveTo>
                  <a:pt x="2274082" y="26393"/>
                </a:moveTo>
                <a:cubicBezTo>
                  <a:pt x="2271415" y="26107"/>
                  <a:pt x="2262937" y="28203"/>
                  <a:pt x="2262271" y="30013"/>
                </a:cubicBezTo>
                <a:cubicBezTo>
                  <a:pt x="2261794" y="31251"/>
                  <a:pt x="2265604" y="31251"/>
                  <a:pt x="2270653" y="28965"/>
                </a:cubicBezTo>
                <a:cubicBezTo>
                  <a:pt x="2271510" y="28584"/>
                  <a:pt x="2272367" y="28108"/>
                  <a:pt x="2273224" y="27631"/>
                </a:cubicBezTo>
                <a:cubicBezTo>
                  <a:pt x="2274939" y="26679"/>
                  <a:pt x="2274367" y="26488"/>
                  <a:pt x="2274082" y="26393"/>
                </a:cubicBezTo>
                <a:close/>
              </a:path>
              <a:path w="3942022" h="4005092">
                <a:moveTo>
                  <a:pt x="2252746" y="28489"/>
                </a:moveTo>
                <a:cubicBezTo>
                  <a:pt x="2252269" y="29346"/>
                  <a:pt x="2255508" y="29536"/>
                  <a:pt x="2262461" y="27536"/>
                </a:cubicBezTo>
                <a:cubicBezTo>
                  <a:pt x="2266081" y="26488"/>
                  <a:pt x="2267986" y="25726"/>
                  <a:pt x="2268081" y="25345"/>
                </a:cubicBezTo>
                <a:cubicBezTo>
                  <a:pt x="2267986" y="25345"/>
                  <a:pt x="2267890" y="25250"/>
                  <a:pt x="2267795" y="25250"/>
                </a:cubicBezTo>
                <a:cubicBezTo>
                  <a:pt x="2264747" y="24964"/>
                  <a:pt x="2253603" y="26869"/>
                  <a:pt x="2252746" y="28489"/>
                </a:cubicBezTo>
                <a:close/>
              </a:path>
              <a:path w="3942022" h="4005092">
                <a:moveTo>
                  <a:pt x="2261699" y="24202"/>
                </a:moveTo>
                <a:cubicBezTo>
                  <a:pt x="2258080" y="23726"/>
                  <a:pt x="2243602" y="25536"/>
                  <a:pt x="2243221" y="27060"/>
                </a:cubicBezTo>
                <a:cubicBezTo>
                  <a:pt x="2243697" y="27727"/>
                  <a:pt x="2247793" y="27346"/>
                  <a:pt x="2254460" y="26107"/>
                </a:cubicBezTo>
                <a:cubicBezTo>
                  <a:pt x="2256937" y="25631"/>
                  <a:pt x="2259604" y="25822"/>
                  <a:pt x="2261890" y="24393"/>
                </a:cubicBezTo>
                <a:cubicBezTo>
                  <a:pt x="2261890" y="24393"/>
                  <a:pt x="2261890" y="24298"/>
                  <a:pt x="2261890" y="24298"/>
                </a:cubicBezTo>
                <a:cubicBezTo>
                  <a:pt x="2261794" y="24202"/>
                  <a:pt x="2261699" y="24202"/>
                  <a:pt x="2261699" y="24202"/>
                </a:cubicBezTo>
                <a:close/>
              </a:path>
              <a:path w="3942022" h="4005092">
                <a:moveTo>
                  <a:pt x="2233791" y="25536"/>
                </a:moveTo>
                <a:cubicBezTo>
                  <a:pt x="2234648" y="26012"/>
                  <a:pt x="2238649" y="25726"/>
                  <a:pt x="2246364" y="24679"/>
                </a:cubicBezTo>
                <a:cubicBezTo>
                  <a:pt x="2248840" y="24298"/>
                  <a:pt x="2251412" y="24012"/>
                  <a:pt x="2253889" y="23631"/>
                </a:cubicBezTo>
                <a:cubicBezTo>
                  <a:pt x="2254460" y="23536"/>
                  <a:pt x="2255127" y="23536"/>
                  <a:pt x="2255603" y="23155"/>
                </a:cubicBezTo>
                <a:cubicBezTo>
                  <a:pt x="2255508" y="23155"/>
                  <a:pt x="2255508" y="23155"/>
                  <a:pt x="2255413" y="23155"/>
                </a:cubicBezTo>
                <a:cubicBezTo>
                  <a:pt x="2252174" y="22678"/>
                  <a:pt x="2234267" y="23917"/>
                  <a:pt x="2233791" y="25536"/>
                </a:cubicBezTo>
                <a:close/>
              </a:path>
              <a:path w="3942022" h="4005092">
                <a:moveTo>
                  <a:pt x="2224456" y="23917"/>
                </a:moveTo>
                <a:cubicBezTo>
                  <a:pt x="2225314" y="24488"/>
                  <a:pt x="2232076" y="23917"/>
                  <a:pt x="2238458" y="23345"/>
                </a:cubicBezTo>
                <a:cubicBezTo>
                  <a:pt x="2241601" y="23059"/>
                  <a:pt x="2244840" y="22774"/>
                  <a:pt x="2247983" y="22488"/>
                </a:cubicBezTo>
                <a:cubicBezTo>
                  <a:pt x="2248555" y="22393"/>
                  <a:pt x="2249126" y="22583"/>
                  <a:pt x="2249602" y="22202"/>
                </a:cubicBezTo>
                <a:cubicBezTo>
                  <a:pt x="2249602" y="22202"/>
                  <a:pt x="2249507" y="22202"/>
                  <a:pt x="2249507" y="22202"/>
                </a:cubicBezTo>
                <a:cubicBezTo>
                  <a:pt x="2245697" y="21631"/>
                  <a:pt x="2225790" y="22393"/>
                  <a:pt x="2224456" y="23917"/>
                </a:cubicBezTo>
                <a:close/>
              </a:path>
              <a:path w="3942022" h="4005092">
                <a:moveTo>
                  <a:pt x="2215408" y="22202"/>
                </a:moveTo>
                <a:cubicBezTo>
                  <a:pt x="2215408" y="22297"/>
                  <a:pt x="2215408" y="22297"/>
                  <a:pt x="2215408" y="22393"/>
                </a:cubicBezTo>
                <a:cubicBezTo>
                  <a:pt x="2216836" y="22774"/>
                  <a:pt x="2222361" y="22488"/>
                  <a:pt x="2230743" y="22012"/>
                </a:cubicBezTo>
                <a:cubicBezTo>
                  <a:pt x="2234648" y="21821"/>
                  <a:pt x="2238553" y="21631"/>
                  <a:pt x="2242363" y="21345"/>
                </a:cubicBezTo>
                <a:cubicBezTo>
                  <a:pt x="2242840" y="21345"/>
                  <a:pt x="2243221" y="21345"/>
                  <a:pt x="2243602" y="21154"/>
                </a:cubicBezTo>
                <a:cubicBezTo>
                  <a:pt x="2239506" y="20488"/>
                  <a:pt x="2218456" y="20869"/>
                  <a:pt x="2215408" y="22202"/>
                </a:cubicBezTo>
                <a:close/>
              </a:path>
              <a:path w="3942022" h="4005092">
                <a:moveTo>
                  <a:pt x="2206359" y="20773"/>
                </a:moveTo>
                <a:cubicBezTo>
                  <a:pt x="2207692" y="21154"/>
                  <a:pt x="2213503" y="20964"/>
                  <a:pt x="2223028" y="20583"/>
                </a:cubicBezTo>
                <a:cubicBezTo>
                  <a:pt x="2227409" y="20392"/>
                  <a:pt x="2231791" y="20297"/>
                  <a:pt x="2236172" y="20202"/>
                </a:cubicBezTo>
                <a:cubicBezTo>
                  <a:pt x="2236744" y="20202"/>
                  <a:pt x="2237220" y="20392"/>
                  <a:pt x="2237791" y="20011"/>
                </a:cubicBezTo>
                <a:cubicBezTo>
                  <a:pt x="2233886" y="19535"/>
                  <a:pt x="2208454" y="19345"/>
                  <a:pt x="2206359" y="20773"/>
                </a:cubicBezTo>
                <a:close/>
              </a:path>
              <a:path w="3942022" h="4005092">
                <a:moveTo>
                  <a:pt x="2197501" y="19154"/>
                </a:moveTo>
                <a:cubicBezTo>
                  <a:pt x="2199025" y="19535"/>
                  <a:pt x="2200644" y="19345"/>
                  <a:pt x="2202168" y="19345"/>
                </a:cubicBezTo>
                <a:cubicBezTo>
                  <a:pt x="2206645" y="19345"/>
                  <a:pt x="2211121" y="19249"/>
                  <a:pt x="2215503" y="19154"/>
                </a:cubicBezTo>
                <a:cubicBezTo>
                  <a:pt x="2220646" y="19059"/>
                  <a:pt x="2225790" y="19059"/>
                  <a:pt x="2230933" y="18964"/>
                </a:cubicBezTo>
                <a:cubicBezTo>
                  <a:pt x="2231314" y="18964"/>
                  <a:pt x="2231695" y="18964"/>
                  <a:pt x="2232076" y="18868"/>
                </a:cubicBezTo>
                <a:cubicBezTo>
                  <a:pt x="2226933" y="18392"/>
                  <a:pt x="2198548" y="18106"/>
                  <a:pt x="2197501" y="19154"/>
                </a:cubicBezTo>
                <a:close/>
              </a:path>
              <a:path w="3942022" h="4005092">
                <a:moveTo>
                  <a:pt x="2188833" y="17630"/>
                </a:moveTo>
                <a:cubicBezTo>
                  <a:pt x="2190452" y="18106"/>
                  <a:pt x="2192071" y="17821"/>
                  <a:pt x="2193786" y="17916"/>
                </a:cubicBezTo>
                <a:cubicBezTo>
                  <a:pt x="2198644" y="18011"/>
                  <a:pt x="2203406" y="17916"/>
                  <a:pt x="2208264" y="18011"/>
                </a:cubicBezTo>
                <a:cubicBezTo>
                  <a:pt x="2213026" y="18011"/>
                  <a:pt x="2217694" y="18106"/>
                  <a:pt x="2222456" y="18106"/>
                </a:cubicBezTo>
                <a:cubicBezTo>
                  <a:pt x="2223790" y="18106"/>
                  <a:pt x="2225218" y="18297"/>
                  <a:pt x="2226552" y="18011"/>
                </a:cubicBezTo>
                <a:cubicBezTo>
                  <a:pt x="2220837" y="17249"/>
                  <a:pt x="2190643" y="16678"/>
                  <a:pt x="2188833" y="17630"/>
                </a:cubicBezTo>
                <a:close/>
              </a:path>
              <a:path w="3942022" h="4005092">
                <a:moveTo>
                  <a:pt x="2180546" y="16201"/>
                </a:moveTo>
                <a:cubicBezTo>
                  <a:pt x="2187404" y="17059"/>
                  <a:pt x="2194167" y="16582"/>
                  <a:pt x="2201025" y="16678"/>
                </a:cubicBezTo>
                <a:cubicBezTo>
                  <a:pt x="2207692" y="16773"/>
                  <a:pt x="2214360" y="17821"/>
                  <a:pt x="2221123" y="17059"/>
                </a:cubicBezTo>
                <a:cubicBezTo>
                  <a:pt x="2216932" y="16487"/>
                  <a:pt x="2183689" y="15058"/>
                  <a:pt x="2180546" y="16201"/>
                </a:cubicBezTo>
                <a:close/>
              </a:path>
              <a:path w="3942022" h="4005092">
                <a:moveTo>
                  <a:pt x="2172355" y="14773"/>
                </a:moveTo>
                <a:cubicBezTo>
                  <a:pt x="2179594" y="15725"/>
                  <a:pt x="2186833" y="15249"/>
                  <a:pt x="2194072" y="15439"/>
                </a:cubicBezTo>
                <a:cubicBezTo>
                  <a:pt x="2201311" y="15630"/>
                  <a:pt x="2208550" y="16582"/>
                  <a:pt x="2215884" y="16106"/>
                </a:cubicBezTo>
                <a:cubicBezTo>
                  <a:pt x="2209597" y="15344"/>
                  <a:pt x="2173688" y="13820"/>
                  <a:pt x="2172355" y="14773"/>
                </a:cubicBezTo>
                <a:close/>
              </a:path>
              <a:path w="3942022" h="4005092">
                <a:moveTo>
                  <a:pt x="2164354" y="13344"/>
                </a:moveTo>
                <a:cubicBezTo>
                  <a:pt x="2171974" y="14296"/>
                  <a:pt x="2179689" y="14011"/>
                  <a:pt x="2187309" y="14296"/>
                </a:cubicBezTo>
                <a:cubicBezTo>
                  <a:pt x="2195119" y="14582"/>
                  <a:pt x="2202930" y="15535"/>
                  <a:pt x="2210740" y="15249"/>
                </a:cubicBezTo>
                <a:cubicBezTo>
                  <a:pt x="2204263" y="14392"/>
                  <a:pt x="2166449" y="12487"/>
                  <a:pt x="2164354" y="13344"/>
                </a:cubicBezTo>
                <a:close/>
              </a:path>
              <a:path w="3942022" h="4005092">
                <a:moveTo>
                  <a:pt x="2156734" y="12010"/>
                </a:moveTo>
                <a:cubicBezTo>
                  <a:pt x="2164735" y="13058"/>
                  <a:pt x="2172831" y="12772"/>
                  <a:pt x="2180832" y="13153"/>
                </a:cubicBezTo>
                <a:cubicBezTo>
                  <a:pt x="2189214" y="13534"/>
                  <a:pt x="2197501" y="14392"/>
                  <a:pt x="2205883" y="14392"/>
                </a:cubicBezTo>
                <a:cubicBezTo>
                  <a:pt x="2199787" y="13630"/>
                  <a:pt x="2159782" y="11248"/>
                  <a:pt x="2156734" y="12010"/>
                </a:cubicBezTo>
                <a:close/>
              </a:path>
              <a:path w="3942022" h="4005092">
                <a:moveTo>
                  <a:pt x="2130349" y="7343"/>
                </a:moveTo>
                <a:cubicBezTo>
                  <a:pt x="2139589" y="8486"/>
                  <a:pt x="2148923" y="8486"/>
                  <a:pt x="2158162" y="9153"/>
                </a:cubicBezTo>
                <a:cubicBezTo>
                  <a:pt x="2163115" y="9439"/>
                  <a:pt x="2168068" y="9915"/>
                  <a:pt x="2173021" y="10391"/>
                </a:cubicBezTo>
                <a:cubicBezTo>
                  <a:pt x="2157972" y="9248"/>
                  <a:pt x="2139684" y="8200"/>
                  <a:pt x="2136160" y="8486"/>
                </a:cubicBezTo>
                <a:cubicBezTo>
                  <a:pt x="2145113" y="9534"/>
                  <a:pt x="2154162" y="9534"/>
                  <a:pt x="2163115" y="10105"/>
                </a:cubicBezTo>
                <a:cubicBezTo>
                  <a:pt x="2167306" y="10391"/>
                  <a:pt x="2171497" y="10772"/>
                  <a:pt x="2175593" y="11153"/>
                </a:cubicBezTo>
                <a:cubicBezTo>
                  <a:pt x="2161401" y="10201"/>
                  <a:pt x="2145208" y="9343"/>
                  <a:pt x="2142446" y="9629"/>
                </a:cubicBezTo>
                <a:cubicBezTo>
                  <a:pt x="2151114" y="10677"/>
                  <a:pt x="2159877" y="10582"/>
                  <a:pt x="2168545" y="11058"/>
                </a:cubicBezTo>
                <a:lnTo>
                  <a:pt x="2168545" y="11058"/>
                </a:lnTo>
                <a:cubicBezTo>
                  <a:pt x="2172640" y="11248"/>
                  <a:pt x="2176831" y="11725"/>
                  <a:pt x="2180927" y="12010"/>
                </a:cubicBezTo>
                <a:cubicBezTo>
                  <a:pt x="2167306" y="11153"/>
                  <a:pt x="2151590" y="10391"/>
                  <a:pt x="2149304" y="10772"/>
                </a:cubicBezTo>
                <a:cubicBezTo>
                  <a:pt x="2157686" y="11820"/>
                  <a:pt x="2166068" y="11629"/>
                  <a:pt x="2174450" y="12106"/>
                </a:cubicBezTo>
                <a:cubicBezTo>
                  <a:pt x="2183308" y="12582"/>
                  <a:pt x="2192167" y="13439"/>
                  <a:pt x="2201025" y="13630"/>
                </a:cubicBezTo>
                <a:cubicBezTo>
                  <a:pt x="2199501" y="13439"/>
                  <a:pt x="2195500" y="13058"/>
                  <a:pt x="2190547" y="12772"/>
                </a:cubicBezTo>
                <a:cubicBezTo>
                  <a:pt x="2192548" y="12868"/>
                  <a:pt x="2194643" y="12963"/>
                  <a:pt x="2196643" y="12868"/>
                </a:cubicBezTo>
                <a:cubicBezTo>
                  <a:pt x="2194072" y="12487"/>
                  <a:pt x="2187404" y="12010"/>
                  <a:pt x="2179594" y="11439"/>
                </a:cubicBezTo>
                <a:cubicBezTo>
                  <a:pt x="2183880" y="11820"/>
                  <a:pt x="2188261" y="12106"/>
                  <a:pt x="2192643" y="12201"/>
                </a:cubicBezTo>
                <a:cubicBezTo>
                  <a:pt x="2189785" y="11820"/>
                  <a:pt x="2182356" y="11248"/>
                  <a:pt x="2173783" y="10582"/>
                </a:cubicBezTo>
                <a:cubicBezTo>
                  <a:pt x="2178832" y="10963"/>
                  <a:pt x="2183880" y="11344"/>
                  <a:pt x="2188833" y="11534"/>
                </a:cubicBezTo>
                <a:cubicBezTo>
                  <a:pt x="2180641" y="10296"/>
                  <a:pt x="2136922" y="7153"/>
                  <a:pt x="2130349" y="7343"/>
                </a:cubicBezTo>
                <a:close/>
              </a:path>
              <a:path w="3942022" h="4005092">
                <a:moveTo>
                  <a:pt x="2185499" y="10772"/>
                </a:moveTo>
                <a:cubicBezTo>
                  <a:pt x="2176641" y="9629"/>
                  <a:pt x="2132826" y="6295"/>
                  <a:pt x="2125015" y="6391"/>
                </a:cubicBezTo>
                <a:cubicBezTo>
                  <a:pt x="2134445" y="7534"/>
                  <a:pt x="2144065" y="7629"/>
                  <a:pt x="2153495" y="8296"/>
                </a:cubicBezTo>
                <a:cubicBezTo>
                  <a:pt x="2164163" y="9058"/>
                  <a:pt x="2174831" y="10296"/>
                  <a:pt x="2185499" y="10772"/>
                </a:cubicBezTo>
                <a:close/>
              </a:path>
              <a:path w="3942022" h="4005092">
                <a:moveTo>
                  <a:pt x="2306086" y="29536"/>
                </a:moveTo>
                <a:cubicBezTo>
                  <a:pt x="2305800" y="29155"/>
                  <a:pt x="2304085" y="28298"/>
                  <a:pt x="2301990" y="27441"/>
                </a:cubicBezTo>
                <a:cubicBezTo>
                  <a:pt x="2299704" y="26488"/>
                  <a:pt x="2297418" y="25726"/>
                  <a:pt x="2295037" y="25155"/>
                </a:cubicBezTo>
                <a:cubicBezTo>
                  <a:pt x="2295132" y="25155"/>
                  <a:pt x="2305324" y="29536"/>
                  <a:pt x="2306086" y="29536"/>
                </a:cubicBezTo>
                <a:cubicBezTo>
                  <a:pt x="2305990" y="29536"/>
                  <a:pt x="2306086" y="29536"/>
                  <a:pt x="2306086" y="29536"/>
                </a:cubicBezTo>
                <a:close/>
              </a:path>
              <a:path w="3942022" h="4005092">
                <a:moveTo>
                  <a:pt x="2299323" y="26965"/>
                </a:moveTo>
                <a:cubicBezTo>
                  <a:pt x="2297704" y="26203"/>
                  <a:pt x="2296084" y="25441"/>
                  <a:pt x="2294370" y="24964"/>
                </a:cubicBezTo>
                <a:cubicBezTo>
                  <a:pt x="2294465" y="25060"/>
                  <a:pt x="2301609" y="29060"/>
                  <a:pt x="2301895" y="28774"/>
                </a:cubicBezTo>
                <a:cubicBezTo>
                  <a:pt x="2301895" y="28393"/>
                  <a:pt x="2300561" y="27536"/>
                  <a:pt x="2299323" y="26965"/>
                </a:cubicBezTo>
                <a:close/>
              </a:path>
              <a:path w="3942022" h="4005092">
                <a:moveTo>
                  <a:pt x="2297513" y="28012"/>
                </a:moveTo>
                <a:cubicBezTo>
                  <a:pt x="2297894" y="27917"/>
                  <a:pt x="2297704" y="27250"/>
                  <a:pt x="2296561" y="26393"/>
                </a:cubicBezTo>
                <a:cubicBezTo>
                  <a:pt x="2295608" y="25726"/>
                  <a:pt x="2294656" y="25060"/>
                  <a:pt x="2293608" y="24774"/>
                </a:cubicBezTo>
                <a:lnTo>
                  <a:pt x="2293608" y="24774"/>
                </a:lnTo>
                <a:cubicBezTo>
                  <a:pt x="2296846" y="28203"/>
                  <a:pt x="2296846" y="28203"/>
                  <a:pt x="2297513" y="28012"/>
                </a:cubicBezTo>
                <a:close/>
              </a:path>
              <a:path w="3942022" h="4005092">
                <a:moveTo>
                  <a:pt x="2292655" y="27155"/>
                </a:moveTo>
                <a:cubicBezTo>
                  <a:pt x="2293417" y="27441"/>
                  <a:pt x="2294179" y="26965"/>
                  <a:pt x="2293798" y="25917"/>
                </a:cubicBezTo>
                <a:cubicBezTo>
                  <a:pt x="2293608" y="25345"/>
                  <a:pt x="2292941" y="24679"/>
                  <a:pt x="2292751" y="24679"/>
                </a:cubicBezTo>
                <a:lnTo>
                  <a:pt x="2292655" y="24679"/>
                </a:lnTo>
                <a:cubicBezTo>
                  <a:pt x="2292370" y="24869"/>
                  <a:pt x="2291322" y="26584"/>
                  <a:pt x="2292655" y="27155"/>
                </a:cubicBezTo>
                <a:close/>
              </a:path>
              <a:path w="3942022" h="4005092">
                <a:moveTo>
                  <a:pt x="2288179" y="26107"/>
                </a:moveTo>
                <a:cubicBezTo>
                  <a:pt x="2288083" y="26679"/>
                  <a:pt x="2289607" y="26869"/>
                  <a:pt x="2291036" y="25441"/>
                </a:cubicBezTo>
                <a:cubicBezTo>
                  <a:pt x="2291322" y="25155"/>
                  <a:pt x="2291798" y="24964"/>
                  <a:pt x="2291989" y="24488"/>
                </a:cubicBezTo>
                <a:lnTo>
                  <a:pt x="2291989" y="24488"/>
                </a:lnTo>
                <a:cubicBezTo>
                  <a:pt x="2291417" y="24488"/>
                  <a:pt x="2288274" y="25155"/>
                  <a:pt x="2288179" y="26107"/>
                </a:cubicBezTo>
                <a:close/>
              </a:path>
              <a:path w="3942022" h="4005092">
                <a:moveTo>
                  <a:pt x="2284083" y="25536"/>
                </a:moveTo>
                <a:cubicBezTo>
                  <a:pt x="2283892" y="26203"/>
                  <a:pt x="2287321" y="25250"/>
                  <a:pt x="2288369" y="24964"/>
                </a:cubicBezTo>
                <a:cubicBezTo>
                  <a:pt x="2289322" y="24679"/>
                  <a:pt x="2290369" y="24583"/>
                  <a:pt x="2291322" y="24393"/>
                </a:cubicBezTo>
                <a:cubicBezTo>
                  <a:pt x="2289512" y="24202"/>
                  <a:pt x="2284273" y="24774"/>
                  <a:pt x="2284083" y="25536"/>
                </a:cubicBezTo>
                <a:close/>
              </a:path>
              <a:path w="3942022" h="4005092">
                <a:moveTo>
                  <a:pt x="2279892" y="24964"/>
                </a:moveTo>
                <a:cubicBezTo>
                  <a:pt x="2280368" y="25250"/>
                  <a:pt x="2280844" y="25060"/>
                  <a:pt x="2281321" y="25060"/>
                </a:cubicBezTo>
                <a:cubicBezTo>
                  <a:pt x="2282749" y="24964"/>
                  <a:pt x="2284273" y="24774"/>
                  <a:pt x="2285702" y="24583"/>
                </a:cubicBezTo>
                <a:cubicBezTo>
                  <a:pt x="2287321" y="24393"/>
                  <a:pt x="2288941" y="24488"/>
                  <a:pt x="2290560" y="24298"/>
                </a:cubicBezTo>
                <a:cubicBezTo>
                  <a:pt x="2287893" y="24012"/>
                  <a:pt x="2280368" y="24107"/>
                  <a:pt x="2279892" y="24964"/>
                </a:cubicBezTo>
                <a:close/>
              </a:path>
              <a:path w="3942022" h="4005092">
                <a:moveTo>
                  <a:pt x="2275701" y="24107"/>
                </a:moveTo>
                <a:lnTo>
                  <a:pt x="2275701" y="24107"/>
                </a:lnTo>
                <a:cubicBezTo>
                  <a:pt x="2278177" y="24869"/>
                  <a:pt x="2280559" y="24107"/>
                  <a:pt x="2283035" y="24012"/>
                </a:cubicBezTo>
                <a:cubicBezTo>
                  <a:pt x="2285321" y="23917"/>
                  <a:pt x="2287607" y="24012"/>
                  <a:pt x="2289893" y="24107"/>
                </a:cubicBezTo>
                <a:cubicBezTo>
                  <a:pt x="2286178" y="23726"/>
                  <a:pt x="2277415" y="23536"/>
                  <a:pt x="2275701" y="24107"/>
                </a:cubicBezTo>
                <a:close/>
              </a:path>
              <a:path w="3942022" h="4005092">
                <a:moveTo>
                  <a:pt x="2259508" y="19726"/>
                </a:moveTo>
                <a:cubicBezTo>
                  <a:pt x="2246364" y="18011"/>
                  <a:pt x="2235315" y="16868"/>
                  <a:pt x="2233410" y="16773"/>
                </a:cubicBezTo>
                <a:cubicBezTo>
                  <a:pt x="2240935" y="17630"/>
                  <a:pt x="2248459" y="18392"/>
                  <a:pt x="2255889" y="19345"/>
                </a:cubicBezTo>
                <a:cubicBezTo>
                  <a:pt x="2257699" y="19535"/>
                  <a:pt x="2259413" y="19821"/>
                  <a:pt x="2261223" y="20107"/>
                </a:cubicBezTo>
                <a:cubicBezTo>
                  <a:pt x="2248364" y="18487"/>
                  <a:pt x="2237887" y="17440"/>
                  <a:pt x="2236458" y="17440"/>
                </a:cubicBezTo>
                <a:cubicBezTo>
                  <a:pt x="2243602" y="18392"/>
                  <a:pt x="2250841" y="18964"/>
                  <a:pt x="2257984" y="19821"/>
                </a:cubicBezTo>
                <a:cubicBezTo>
                  <a:pt x="2259889" y="20011"/>
                  <a:pt x="2261794" y="20297"/>
                  <a:pt x="2263699" y="20583"/>
                </a:cubicBezTo>
                <a:cubicBezTo>
                  <a:pt x="2252650" y="19249"/>
                  <a:pt x="2242840" y="18202"/>
                  <a:pt x="2239982" y="18106"/>
                </a:cubicBezTo>
                <a:cubicBezTo>
                  <a:pt x="2246745" y="18964"/>
                  <a:pt x="2253508" y="19440"/>
                  <a:pt x="2260270" y="20202"/>
                </a:cubicBezTo>
                <a:cubicBezTo>
                  <a:pt x="2262175" y="20392"/>
                  <a:pt x="2264080" y="20678"/>
                  <a:pt x="2265985" y="20964"/>
                </a:cubicBezTo>
                <a:cubicBezTo>
                  <a:pt x="2255603" y="19726"/>
                  <a:pt x="2246173" y="18773"/>
                  <a:pt x="2243697" y="18773"/>
                </a:cubicBezTo>
                <a:cubicBezTo>
                  <a:pt x="2249983" y="19630"/>
                  <a:pt x="2256365" y="20011"/>
                  <a:pt x="2262652" y="20678"/>
                </a:cubicBezTo>
                <a:cubicBezTo>
                  <a:pt x="2264461" y="20869"/>
                  <a:pt x="2266271" y="21154"/>
                  <a:pt x="2268081" y="21345"/>
                </a:cubicBezTo>
                <a:cubicBezTo>
                  <a:pt x="2258270" y="20202"/>
                  <a:pt x="2249507" y="19440"/>
                  <a:pt x="2247412" y="19440"/>
                </a:cubicBezTo>
                <a:cubicBezTo>
                  <a:pt x="2253222" y="20202"/>
                  <a:pt x="2259127" y="20488"/>
                  <a:pt x="2265033" y="21059"/>
                </a:cubicBezTo>
                <a:cubicBezTo>
                  <a:pt x="2271700" y="21726"/>
                  <a:pt x="2278368" y="22583"/>
                  <a:pt x="2284940" y="23440"/>
                </a:cubicBezTo>
                <a:cubicBezTo>
                  <a:pt x="2283702" y="23250"/>
                  <a:pt x="2282273" y="23059"/>
                  <a:pt x="2280940" y="22869"/>
                </a:cubicBezTo>
                <a:cubicBezTo>
                  <a:pt x="2282083" y="23059"/>
                  <a:pt x="2283130" y="23155"/>
                  <a:pt x="2284273" y="23250"/>
                </a:cubicBezTo>
                <a:cubicBezTo>
                  <a:pt x="2283035" y="23059"/>
                  <a:pt x="2281702" y="22869"/>
                  <a:pt x="2280368" y="22678"/>
                </a:cubicBezTo>
                <a:cubicBezTo>
                  <a:pt x="2281416" y="22869"/>
                  <a:pt x="2282559" y="22964"/>
                  <a:pt x="2283607" y="23059"/>
                </a:cubicBezTo>
                <a:cubicBezTo>
                  <a:pt x="2282368" y="22869"/>
                  <a:pt x="2281035" y="22678"/>
                  <a:pt x="2279797" y="22488"/>
                </a:cubicBezTo>
                <a:cubicBezTo>
                  <a:pt x="2280844" y="22678"/>
                  <a:pt x="2281987" y="22774"/>
                  <a:pt x="2283035" y="22869"/>
                </a:cubicBezTo>
                <a:cubicBezTo>
                  <a:pt x="2281606" y="22678"/>
                  <a:pt x="2280273" y="22488"/>
                  <a:pt x="2278844" y="22297"/>
                </a:cubicBezTo>
                <a:cubicBezTo>
                  <a:pt x="2279987" y="22488"/>
                  <a:pt x="2281225" y="22583"/>
                  <a:pt x="2282368" y="22774"/>
                </a:cubicBezTo>
                <a:cubicBezTo>
                  <a:pt x="2281130" y="22583"/>
                  <a:pt x="2279797" y="22393"/>
                  <a:pt x="2278463" y="22202"/>
                </a:cubicBezTo>
                <a:cubicBezTo>
                  <a:pt x="2279606" y="22393"/>
                  <a:pt x="2280749" y="22488"/>
                  <a:pt x="2281797" y="22678"/>
                </a:cubicBezTo>
                <a:cubicBezTo>
                  <a:pt x="2259604" y="19249"/>
                  <a:pt x="2233696" y="16297"/>
                  <a:pt x="2230076" y="16106"/>
                </a:cubicBezTo>
                <a:cubicBezTo>
                  <a:pt x="2237982" y="17059"/>
                  <a:pt x="2245888" y="17821"/>
                  <a:pt x="2253793" y="18868"/>
                </a:cubicBezTo>
                <a:cubicBezTo>
                  <a:pt x="2255698" y="19154"/>
                  <a:pt x="2257603" y="19440"/>
                  <a:pt x="2259508" y="19726"/>
                </a:cubicBezTo>
              </a:path>
            </a:pathLst>
          </a:custGeom>
          <a:gradFill>
            <a:gsLst>
              <a:gs pos="9000">
                <a:schemeClr val="accent1">
                  <a:alpha val="100000"/>
                  <a:lumMod val="50000"/>
                  <a:lumOff val="50000"/>
                </a:schemeClr>
              </a:gs>
              <a:gs pos="100000">
                <a:schemeClr val="accent2">
                  <a:alpha val="100000"/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AA116B1-5DC4-4ED5-8C22-07C77D32C0CC}"/>
              </a:ext>
            </a:extLst>
          </p:cNvPr>
          <p:cNvSpPr txBox="1"/>
          <p:nvPr/>
        </p:nvSpPr>
        <p:spPr>
          <a:xfrm>
            <a:off x="4800600" y="990600"/>
            <a:ext cx="7086600" cy="2717503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Reducción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corrupción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</a:pP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través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enfocados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integridad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prevención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conflictos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interés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plan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fomenta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cultura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institucional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que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valora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respalda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Los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ciudadanos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perciben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gobierno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más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honesto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comprometido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con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lucha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contra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prácticas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irregulares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lo que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refuerza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legitimidad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credibilidad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del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ayuntamiento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83F002-9FA1-40C8-805C-1E745B23B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839200" y="113674"/>
            <a:ext cx="3446929" cy="15934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0645" y="1641772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" name="TextBox 3"/>
          <p:cNvSpPr txBox="1"/>
          <p:nvPr/>
        </p:nvSpPr>
        <p:spPr>
          <a:xfrm>
            <a:off x="1707332" y="1785885"/>
            <a:ext cx="716280" cy="69151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  <a:p>
            <a:pPr algn="ctr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15769" y="1445091"/>
            <a:ext cx="7852817" cy="618651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Promover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municipal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15769" y="2040792"/>
            <a:ext cx="7869353" cy="902129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busca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garantizar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acceso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información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alinear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actividades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del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gobierno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local con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Sistema Nacional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Anticorrupción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asegura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gestión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íntegra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enfocada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rendición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cuentas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15769" y="3143851"/>
            <a:ext cx="7852817" cy="563658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Fomentar la continuidad en los planes municipales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15769" y="3684559"/>
            <a:ext cx="7869555" cy="902129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normativas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insisten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estabilidad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administrativa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entre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transiciones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políticas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evitar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interrupciones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iniciativas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desarrollo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9031" y="4717412"/>
            <a:ext cx="7869555" cy="691975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Impulsar la coordinación interinstitucional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99031" y="5386437"/>
            <a:ext cx="7869555" cy="902129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normas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establecen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marco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que las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administraciones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trabajen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manera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armónica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con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todas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dependencias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relevantes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optimizando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recursos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alcanzar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objetivos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5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comunes</a:t>
            </a:r>
            <a:r>
              <a:rPr lang="en-US" sz="15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Objetivos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normativos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del plan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540645" y="3341211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2" name="TextBox 12"/>
          <p:cNvSpPr txBox="1"/>
          <p:nvPr/>
        </p:nvSpPr>
        <p:spPr>
          <a:xfrm>
            <a:off x="1707332" y="3485324"/>
            <a:ext cx="716280" cy="69151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  <a:p>
            <a:pPr algn="ctr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540645" y="5027093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TextBox 14"/>
          <p:cNvSpPr txBox="1"/>
          <p:nvPr/>
        </p:nvSpPr>
        <p:spPr>
          <a:xfrm>
            <a:off x="1707332" y="5171206"/>
            <a:ext cx="716280" cy="69151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  <a:p>
            <a:pPr algn="ctr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070B616-58B9-41B5-9CB3-BD76949236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198223" y="17929"/>
            <a:ext cx="4011706" cy="185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6151" y="1749756"/>
            <a:ext cx="4029277" cy="404228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>
            <a:off x="910330" y="1994631"/>
            <a:ext cx="3857563" cy="355253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>
            <a:off x="2610789" y="1749756"/>
            <a:ext cx="8853228" cy="4042289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5" name="TextBox 5"/>
          <p:cNvSpPr txBox="1"/>
          <p:nvPr/>
        </p:nvSpPr>
        <p:spPr>
          <a:xfrm>
            <a:off x="609598" y="396430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Educación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</a:p>
          <a:p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anticorrupción</a:t>
            </a:r>
            <a:endParaRPr lang="en-US" sz="4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21046" y="3429000"/>
            <a:ext cx="406585" cy="40658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2869144" y="1619171"/>
            <a:ext cx="8336518" cy="4869293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8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Promoción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valores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éticos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través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formación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8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anticorrupción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contribuye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formación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servidores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íntegros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cultivando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valores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honestidad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responsabilidad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respeto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las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normas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refuerzan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importancia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actuar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con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gestión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recursos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toma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decisiones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administrativas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  <a:p>
            <a:pPr algn="l">
              <a:lnSpc>
                <a:spcPct val="180000"/>
              </a:lnSpc>
            </a:pPr>
            <a:endParaRPr lang="en-US" sz="1600" b="1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8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Enseñanza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las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consecuencias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corrupción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8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educativos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exponen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claramente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efectos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negativos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tanto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ámbito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institucional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social.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Comprender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impactos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ayuda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funcionarios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tomar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decisiones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más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alineadas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con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bien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común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B3DD6A-22D0-4F8C-A022-AF0571B75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610599" y="208558"/>
            <a:ext cx="3599329" cy="1663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906594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Educación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anticorrupción</a:t>
            </a:r>
            <a:endParaRPr lang="en-US" sz="4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213425" y="2404619"/>
            <a:ext cx="9764696" cy="2014981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1857485" y="2133600"/>
            <a:ext cx="8839200" cy="2395981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Implementación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del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código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conducta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</a:pP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diseña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promueve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código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conducta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específico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personal del H.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Ayuntamiento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Irimbo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que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delimitan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las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expectativas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éticas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ofrecen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prevenir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conflictos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interés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actos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indebidos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6023" y="982584"/>
            <a:ext cx="982980" cy="25774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15000">
                <a:solidFill>
                  <a:schemeClr val="dk1">
                    <a:alpha val="13000"/>
                  </a:schemeClr>
                </a:solidFill>
                <a:latin typeface="Helvetica"/>
                <a:ea typeface="Helvetica"/>
                <a:cs typeface="Helvetica"/>
              </a:rPr>
              <a:t>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32544" y="5094251"/>
            <a:ext cx="982980" cy="26155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15000">
                <a:solidFill>
                  <a:schemeClr val="dk1">
                    <a:alpha val="13000"/>
                  </a:schemeClr>
                </a:solidFill>
                <a:latin typeface="Helvetica"/>
                <a:ea typeface="Helvetica"/>
                <a:cs typeface="Helvetica"/>
              </a:rPr>
              <a:t>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9BE165-B1AA-4697-9A01-E51856C10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610599" y="208558"/>
            <a:ext cx="3599329" cy="16638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63602A-9F10-45F4-A361-C15FA8C615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6" y="4541144"/>
            <a:ext cx="3272793" cy="21810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1B2CBE-ED0F-425F-B70E-DC4A0C4CE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82" y="4267200"/>
            <a:ext cx="4075662" cy="22925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74F252E-9B5B-4753-AECA-466B6705A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17" y="4514245"/>
            <a:ext cx="2959295" cy="2219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E6AD2BD-AA87-4414-8724-8ABA8C6D8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7" y="2244780"/>
            <a:ext cx="2286338" cy="15232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40749-9FC5-4AD2-A868-27A498815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7" y="4802841"/>
            <a:ext cx="2239098" cy="1679324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429000" y="2123358"/>
            <a:ext cx="7382690" cy="15314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Más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allá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del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ámbito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institucional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los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talleres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dirigidos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comunidad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promueven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pensamiento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crítico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la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participación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activa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supervisión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las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actividades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públicas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fomentando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cultura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33355" y="1579345"/>
            <a:ext cx="7382690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Talleres</a:t>
            </a:r>
            <a:r>
              <a:rPr lang="en-US" sz="28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comunitarios</a:t>
            </a:r>
            <a:r>
              <a:rPr lang="en-US" sz="28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la </a:t>
            </a: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ética</a:t>
            </a:r>
            <a:r>
              <a:rPr lang="en-US" sz="28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cívica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29000" y="4802841"/>
            <a:ext cx="7382690" cy="1531407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educación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anticorrupción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incluye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uso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plataformas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digitales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modernas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hacer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accesibles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temas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éticos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adaptándose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usuarios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diferentes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habilidades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generando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aprendizaje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inclusivo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más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efectivo</a:t>
            </a:r>
            <a:r>
              <a:rPr lang="en-US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33355" y="4157942"/>
            <a:ext cx="7382690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Uso</a:t>
            </a:r>
            <a:r>
              <a:rPr lang="en-US" sz="28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tecnología</a:t>
            </a:r>
            <a:r>
              <a:rPr lang="en-US" sz="28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28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educativos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587997" y="4238210"/>
            <a:ext cx="939495" cy="93949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7" name="AutoShape 7"/>
          <p:cNvSpPr/>
          <p:nvPr/>
        </p:nvSpPr>
        <p:spPr>
          <a:xfrm>
            <a:off x="1587997" y="1592132"/>
            <a:ext cx="939495" cy="93949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8" name="Freeform 8"/>
          <p:cNvSpPr/>
          <p:nvPr/>
        </p:nvSpPr>
        <p:spPr>
          <a:xfrm>
            <a:off x="1794154" y="4444368"/>
            <a:ext cx="527181" cy="52718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</a:path>
              <a:path w="304800" h="304800"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</a:path>
            </a:pathLst>
          </a:custGeom>
          <a:solidFill>
            <a:srgbClr val="FDFCFC">
              <a:alpha val="100000"/>
            </a:srgbClr>
          </a:solidFill>
          <a:ln/>
        </p:spPr>
      </p:sp>
      <p:sp>
        <p:nvSpPr>
          <p:cNvPr id="9" name="Freeform 9"/>
          <p:cNvSpPr/>
          <p:nvPr/>
        </p:nvSpPr>
        <p:spPr>
          <a:xfrm>
            <a:off x="1853309" y="1857445"/>
            <a:ext cx="408870" cy="4088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DFCFC">
              <a:alpha val="100000"/>
            </a:srgbClr>
          </a:solidFill>
          <a:ln/>
        </p:spPr>
      </p:sp>
      <p:sp>
        <p:nvSpPr>
          <p:cNvPr id="10" name="TextBox 10"/>
          <p:cNvSpPr txBox="1"/>
          <p:nvPr/>
        </p:nvSpPr>
        <p:spPr>
          <a:xfrm>
            <a:off x="685800" y="281641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Educación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anticorrupción</a:t>
            </a:r>
            <a:endParaRPr lang="en-US" sz="4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0AF53CF-488F-4968-BAAD-AD56A94520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763000" y="76200"/>
            <a:ext cx="3599329" cy="16638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399AF249-D17E-4514-9DA5-91F4C690E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4" y="3980147"/>
            <a:ext cx="2630156" cy="19726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2197FA-A91A-418A-AFE8-DF91B5D7F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6" y="2004174"/>
            <a:ext cx="2630156" cy="1753009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540645" y="1641772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3" name="TextBox 3"/>
          <p:cNvSpPr txBox="1"/>
          <p:nvPr/>
        </p:nvSpPr>
        <p:spPr>
          <a:xfrm>
            <a:off x="1707332" y="1785885"/>
            <a:ext cx="716280" cy="69151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  <a:p>
            <a:pPr algn="ctr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15769" y="1445091"/>
            <a:ext cx="7852817" cy="618651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Implementación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buzones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denuncia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52800" y="2034118"/>
            <a:ext cx="7869353" cy="902129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buzones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físicos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línea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permiten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ciudadanos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reportar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irregularidades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forma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segura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confiable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Este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mecanismo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facilita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monitoreo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actividades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del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gobierno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impulsa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rendición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cuentas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15769" y="3143851"/>
            <a:ext cx="7852817" cy="563658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Reportes ciudadanos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42782" y="3689035"/>
            <a:ext cx="7869555" cy="902129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promueven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informes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directos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ciudadanía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cuanto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deficiencias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o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problemas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servicios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generando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vínculo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más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directo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entre población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municipal.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9031" y="4717412"/>
            <a:ext cx="7869555" cy="691975"/>
          </a:xfrm>
          <a:prstGeom prst="rect">
            <a:avLst/>
          </a:prstGeom>
          <a:ln/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Estrategias de difusión de información pública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9694" y="5277738"/>
            <a:ext cx="7869555" cy="902129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través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plataformas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digitales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redes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sociales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se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comparte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información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detallada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sobre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presupuestos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decisiones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administrativas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del H.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Ayuntamiento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Irimbo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fortaleciendo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confianza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instituciones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participación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ciudadana</a:t>
            </a:r>
            <a:endParaRPr lang="en-US" sz="4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40645" y="3341211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2" name="TextBox 12"/>
          <p:cNvSpPr txBox="1"/>
          <p:nvPr/>
        </p:nvSpPr>
        <p:spPr>
          <a:xfrm>
            <a:off x="1707332" y="3485324"/>
            <a:ext cx="716280" cy="69151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  <a:p>
            <a:pPr algn="ctr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540645" y="5027093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TextBox 14"/>
          <p:cNvSpPr txBox="1"/>
          <p:nvPr/>
        </p:nvSpPr>
        <p:spPr>
          <a:xfrm>
            <a:off x="1707332" y="5171206"/>
            <a:ext cx="716280" cy="69151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  <a:p>
            <a:pPr algn="ctr">
              <a:lnSpc>
                <a:spcPct val="130000"/>
              </a:lnSpc>
            </a:pPr>
            <a:endParaRPr lang="en-US" sz="2025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B6B0207-7C08-4932-A77D-CE14E024D9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763000" y="76200"/>
            <a:ext cx="3599329" cy="16638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Impactos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negativos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corrupción</a:t>
            </a:r>
            <a:endParaRPr lang="en-US" sz="4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287202" y="1239035"/>
            <a:ext cx="10286584" cy="168041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  <a:ln/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 rot="1800000">
            <a:off x="569611" y="1606273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5" name="AutoShape 5"/>
          <p:cNvSpPr/>
          <p:nvPr/>
        </p:nvSpPr>
        <p:spPr>
          <a:xfrm>
            <a:off x="444528" y="1626422"/>
            <a:ext cx="1059059" cy="661505"/>
          </a:xfrm>
          <a:prstGeom prst="rect">
            <a:avLst/>
          </a:prstGeom>
          <a:noFill/>
          <a:ln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2209800" y="1740054"/>
            <a:ext cx="9193296" cy="1062967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erosiona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ciudadanos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sus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instituciones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al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percibir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que sus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líderes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priorizan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intereses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personales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sobre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bienestar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colectivo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genera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desinterés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apatía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respecto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participación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comunitaria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0497" y="1366658"/>
            <a:ext cx="6534537" cy="342900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Deterioro de la confianza pública</a:t>
            </a:r>
          </a:p>
        </p:txBody>
      </p:sp>
      <p:sp>
        <p:nvSpPr>
          <p:cNvPr id="8" name="AutoShape 8"/>
          <p:cNvSpPr/>
          <p:nvPr/>
        </p:nvSpPr>
        <p:spPr>
          <a:xfrm>
            <a:off x="1255826" y="3051285"/>
            <a:ext cx="10286584" cy="168041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  <a:ln/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 rot="1800000">
            <a:off x="851379" y="3411028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0" name="AutoShape 10"/>
          <p:cNvSpPr/>
          <p:nvPr/>
        </p:nvSpPr>
        <p:spPr>
          <a:xfrm>
            <a:off x="726296" y="3431176"/>
            <a:ext cx="1059059" cy="661505"/>
          </a:xfrm>
          <a:prstGeom prst="rect">
            <a:avLst/>
          </a:prstGeom>
          <a:noFill/>
          <a:ln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2380490" y="3552661"/>
            <a:ext cx="9193296" cy="1062967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Desvía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recursos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destinados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inversiones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clave,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limitando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creación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infraestructura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empleo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crecimiento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sostenible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municipio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Irimbo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42265" y="3171413"/>
            <a:ext cx="6534537" cy="342900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Obstáculo para el desarrollo económico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547403" y="4876796"/>
            <a:ext cx="10286584" cy="168041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  <a:ln/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 rot="1800000">
            <a:off x="1142957" y="5236539"/>
            <a:ext cx="808893" cy="701803"/>
          </a:xfrm>
          <a:prstGeom prst="hexagon">
            <a:avLst>
              <a:gd name="adj" fmla="val 28663"/>
              <a:gd name="vf" fmla="val 115470"/>
            </a:avLst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5" name="AutoShape 15"/>
          <p:cNvSpPr/>
          <p:nvPr/>
        </p:nvSpPr>
        <p:spPr>
          <a:xfrm>
            <a:off x="1017873" y="5256687"/>
            <a:ext cx="1059059" cy="661505"/>
          </a:xfrm>
          <a:prstGeom prst="rect">
            <a:avLst/>
          </a:prstGeom>
          <a:noFill/>
          <a:ln/>
        </p:spPr>
        <p:txBody>
          <a:bodyPr vert="horz" wrap="square" lIns="95250" tIns="47625" rIns="95250" bIns="47625" rtlCol="0" anchor="ctr" anchorCtr="1">
            <a:no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2859555" y="5319696"/>
            <a:ext cx="9193296" cy="1062967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fomenta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situaciones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favoritismo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nepotismo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afectando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negativamente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grupos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más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vulnerables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marginados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que se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privados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recursos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oportunidades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esenciales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mejorar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sus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condiciones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vida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33842" y="4996923"/>
            <a:ext cx="6534537" cy="342900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Exacerbación de desigualdades sociales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13598FB-44DC-4273-8ABD-F89EC6DEA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9248844" y="300790"/>
            <a:ext cx="3113485" cy="1439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Promoción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valores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éticos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responsabilidad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cívica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26750" y="1991107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ética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permite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ciudadanos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servidores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comprender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importancia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actuar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con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integridad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dentro de sus roles,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fomentando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cultura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tolerancia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cero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hacia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Rol</a:t>
            </a:r>
            <a:r>
              <a:rPr lang="en-US" sz="36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</a:t>
            </a:r>
            <a:r>
              <a:rPr lang="en-US" sz="36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educación</a:t>
            </a:r>
            <a:r>
              <a:rPr lang="en-US" sz="36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36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36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36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lucha</a:t>
            </a:r>
            <a:r>
              <a:rPr lang="en-US" sz="36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anticorrupción</a:t>
            </a:r>
            <a:endParaRPr lang="en-US" sz="36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Empoderamiento ciudadano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4906" y="3798163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través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educativos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individuos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adquieren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exigir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conocer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sus derechos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participar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activamente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procesos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vigilancia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rendición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cuentas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municipio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  <a:ln/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Formación de líderes éticos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44906" y="5562535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capacitación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continua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valores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honestidad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prepara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líderes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municipales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que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contribuyen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minimizar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actos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corruptos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garantizar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gobierno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enfocado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comunidad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039B8415-0D73-4F10-AD15-FD1F49DE5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915400" y="146650"/>
            <a:ext cx="3446929" cy="15934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Objetivos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4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específicos</a:t>
            </a:r>
            <a:r>
              <a:rPr lang="en-US" sz="4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del plan</a:t>
            </a:r>
          </a:p>
        </p:txBody>
      </p:sp>
      <p:sp>
        <p:nvSpPr>
          <p:cNvPr id="3" name="AutoShape 3"/>
          <p:cNvSpPr/>
          <p:nvPr/>
        </p:nvSpPr>
        <p:spPr>
          <a:xfrm>
            <a:off x="622350" y="1938601"/>
            <a:ext cx="10946847" cy="3498066"/>
          </a:xfrm>
          <a:prstGeom prst="round2Same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458093" y="910376"/>
            <a:ext cx="11239499" cy="251862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Mejoras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planeación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presupuestaria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Implementar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capacitación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metodologías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Marco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Lógico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fomentando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planificación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presupuestaria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robusta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incluye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integración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tecnológicas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estrategias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innovadoras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asegurar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uso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eficiente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recursos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destinados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programas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servicios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municipales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8CDC8F-9A9E-49E0-86D1-B2088E733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b="25641"/>
          <a:stretch/>
        </p:blipFill>
        <p:spPr>
          <a:xfrm>
            <a:off x="8839200" y="113674"/>
            <a:ext cx="3446929" cy="1593404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E7EC20C-630C-4CAD-8A93-AC6BEACE7683}"/>
              </a:ext>
            </a:extLst>
          </p:cNvPr>
          <p:cNvSpPr txBox="1"/>
          <p:nvPr/>
        </p:nvSpPr>
        <p:spPr>
          <a:xfrm>
            <a:off x="435681" y="3100465"/>
            <a:ext cx="11429106" cy="4672403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Gestión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administrativa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optimizada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Desarrollar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competencias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gestión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recursos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humanos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mejora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regulatoria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eficiencia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administrativa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que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servidores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públicos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realicen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sus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funciones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manera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estructurada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reduciendo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retrasos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errores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operativos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Priorizar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estandarización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procesos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herramientas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digitales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para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asegurar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un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trabajo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más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dinámico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</a:t>
            </a:r>
          </a:p>
          <a:p>
            <a:pPr>
              <a:lnSpc>
                <a:spcPct val="140000"/>
              </a:lnSpc>
            </a:pPr>
            <a:endParaRPr lang="en-US" sz="15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protección</a:t>
            </a:r>
            <a:r>
              <a:rPr lang="en-US" sz="2400" b="1" dirty="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datos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Capacitar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el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manejo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adecuado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la Ley General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Transparencia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protección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de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datos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personales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,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asegurando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que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administración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cumpla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con los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marcos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legales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y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fomente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la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confianza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1600" b="1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ciudadana</a:t>
            </a:r>
            <a:r>
              <a:rPr lang="en-US" sz="1600" b="1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E03"/>
      </a:accent1>
      <a:accent2>
        <a:srgbClr val="FFA81C"/>
      </a:accent2>
      <a:accent3>
        <a:srgbClr val="FFB236"/>
      </a:accent3>
      <a:accent4>
        <a:srgbClr val="FFBB4F"/>
      </a:accent4>
      <a:accent5>
        <a:srgbClr val="FFC568"/>
      </a:accent5>
      <a:accent6>
        <a:srgbClr val="FFE71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1193</Words>
  <Application>Microsoft Office PowerPoint</Application>
  <PresentationFormat>Panorámica</PresentationFormat>
  <Paragraphs>87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Noto Sans SC</vt:lpstr>
      <vt:lpstr>Helvetica</vt:lpstr>
      <vt:lpstr>Arial</vt:lpstr>
      <vt:lpstr>Segoe UI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</dc:creator>
  <cp:lastModifiedBy>fer</cp:lastModifiedBy>
  <cp:revision>11</cp:revision>
  <cp:lastPrinted>2025-12-02T19:34:20Z</cp:lastPrinted>
  <dcterms:created xsi:type="dcterms:W3CDTF">2006-08-16T00:00:00Z</dcterms:created>
  <dcterms:modified xsi:type="dcterms:W3CDTF">2025-12-02T19:48:23Z</dcterms:modified>
</cp:coreProperties>
</file>